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</p:sldIdLst>
  <p:sldSz cx="18146713" cy="13700125"/>
  <p:notesSz cx="7099300" cy="10234613"/>
  <p:defaultTextStyle>
    <a:defPPr>
      <a:defRPr lang="de-DE"/>
    </a:defPPr>
    <a:lvl1pPr marL="0" algn="l" defTabSz="1819747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1pPr>
    <a:lvl2pPr marL="909874" algn="l" defTabSz="1819747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2pPr>
    <a:lvl3pPr marL="1819747" algn="l" defTabSz="1819747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3pPr>
    <a:lvl4pPr marL="2729621" algn="l" defTabSz="1819747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4pPr>
    <a:lvl5pPr marL="3639495" algn="l" defTabSz="1819747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5pPr>
    <a:lvl6pPr marL="4549369" algn="l" defTabSz="1819747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6pPr>
    <a:lvl7pPr marL="5459242" algn="l" defTabSz="1819747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7pPr>
    <a:lvl8pPr marL="6369116" algn="l" defTabSz="1819747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8pPr>
    <a:lvl9pPr marL="7278990" algn="l" defTabSz="1819747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1" d="100"/>
          <a:sy n="71" d="100"/>
        </p:scale>
        <p:origin x="-2336" y="-104"/>
      </p:cViewPr>
      <p:guideLst>
        <p:guide orient="horz" pos="4315"/>
        <p:guide pos="571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361004" y="4255920"/>
            <a:ext cx="15424706" cy="2936647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2722007" y="7763404"/>
            <a:ext cx="12702699" cy="350114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90987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8197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272962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363949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454936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545924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63691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72789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2D677F-DF2A-46D8-B73B-5BD178E9F7BF}" type="datetimeFigureOut">
              <a:rPr lang="de-AT" smtClean="0"/>
              <a:t>06.12.2024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1BBAD-0B51-406C-AD92-6FCC69778E7F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9880401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2D677F-DF2A-46D8-B73B-5BD178E9F7BF}" type="datetimeFigureOut">
              <a:rPr lang="de-AT" smtClean="0"/>
              <a:t>06.12.2024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1BBAD-0B51-406C-AD92-6FCC69778E7F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2698767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26111105" y="1097279"/>
            <a:ext cx="8099862" cy="23350469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1802069" y="1097279"/>
            <a:ext cx="24006589" cy="23350469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2D677F-DF2A-46D8-B73B-5BD178E9F7BF}" type="datetimeFigureOut">
              <a:rPr lang="de-AT" smtClean="0"/>
              <a:t>06.12.2024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1BBAD-0B51-406C-AD92-6FCC69778E7F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5861797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2D677F-DF2A-46D8-B73B-5BD178E9F7BF}" type="datetimeFigureOut">
              <a:rPr lang="de-AT" smtClean="0"/>
              <a:t>06.12.2024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1BBAD-0B51-406C-AD92-6FCC69778E7F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4020551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433465" y="8803600"/>
            <a:ext cx="15424706" cy="2720997"/>
          </a:xfrm>
        </p:spPr>
        <p:txBody>
          <a:bodyPr anchor="t"/>
          <a:lstStyle>
            <a:lvl1pPr algn="l">
              <a:defRPr sz="8000" b="1" cap="all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433465" y="5806699"/>
            <a:ext cx="15424706" cy="2996901"/>
          </a:xfrm>
        </p:spPr>
        <p:txBody>
          <a:bodyPr anchor="b"/>
          <a:lstStyle>
            <a:lvl1pPr marL="0" indent="0">
              <a:buNone/>
              <a:defRPr sz="4000">
                <a:solidFill>
                  <a:schemeClr val="tx1">
                    <a:tint val="75000"/>
                  </a:schemeClr>
                </a:solidFill>
              </a:defRPr>
            </a:lvl1pPr>
            <a:lvl2pPr marL="909874" indent="0">
              <a:buNone/>
              <a:defRPr sz="3600">
                <a:solidFill>
                  <a:schemeClr val="tx1">
                    <a:tint val="75000"/>
                  </a:schemeClr>
                </a:solidFill>
              </a:defRPr>
            </a:lvl2pPr>
            <a:lvl3pPr marL="1819747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3pPr>
            <a:lvl4pPr marL="2729621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4pPr>
            <a:lvl5pPr marL="3639495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5pPr>
            <a:lvl6pPr marL="4549369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6pPr>
            <a:lvl7pPr marL="5459242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7pPr>
            <a:lvl8pPr marL="6369116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8pPr>
            <a:lvl9pPr marL="7278990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2D677F-DF2A-46D8-B73B-5BD178E9F7BF}" type="datetimeFigureOut">
              <a:rPr lang="de-AT" smtClean="0"/>
              <a:t>06.12.2024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1BBAD-0B51-406C-AD92-6FCC69778E7F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3617354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1802070" y="6387050"/>
            <a:ext cx="16051651" cy="18060698"/>
          </a:xfrm>
        </p:spPr>
        <p:txBody>
          <a:bodyPr/>
          <a:lstStyle>
            <a:lvl1pPr>
              <a:defRPr sz="5600"/>
            </a:lvl1pPr>
            <a:lvl2pPr>
              <a:defRPr sz="4800"/>
            </a:lvl2pPr>
            <a:lvl3pPr>
              <a:defRPr sz="4000"/>
            </a:lvl3pPr>
            <a:lvl4pPr>
              <a:defRPr sz="3600"/>
            </a:lvl4pPr>
            <a:lvl5pPr>
              <a:defRPr sz="3600"/>
            </a:lvl5pPr>
            <a:lvl6pPr>
              <a:defRPr sz="3600"/>
            </a:lvl6pPr>
            <a:lvl7pPr>
              <a:defRPr sz="3600"/>
            </a:lvl7pPr>
            <a:lvl8pPr>
              <a:defRPr sz="3600"/>
            </a:lvl8pPr>
            <a:lvl9pPr>
              <a:defRPr sz="3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18156166" y="6387050"/>
            <a:ext cx="16054800" cy="18060698"/>
          </a:xfrm>
        </p:spPr>
        <p:txBody>
          <a:bodyPr/>
          <a:lstStyle>
            <a:lvl1pPr>
              <a:defRPr sz="5600"/>
            </a:lvl1pPr>
            <a:lvl2pPr>
              <a:defRPr sz="4800"/>
            </a:lvl2pPr>
            <a:lvl3pPr>
              <a:defRPr sz="4000"/>
            </a:lvl3pPr>
            <a:lvl4pPr>
              <a:defRPr sz="3600"/>
            </a:lvl4pPr>
            <a:lvl5pPr>
              <a:defRPr sz="3600"/>
            </a:lvl5pPr>
            <a:lvl6pPr>
              <a:defRPr sz="3600"/>
            </a:lvl6pPr>
            <a:lvl7pPr>
              <a:defRPr sz="3600"/>
            </a:lvl7pPr>
            <a:lvl8pPr>
              <a:defRPr sz="3600"/>
            </a:lvl8pPr>
            <a:lvl9pPr>
              <a:defRPr sz="3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2D677F-DF2A-46D8-B73B-5BD178E9F7BF}" type="datetimeFigureOut">
              <a:rPr lang="de-AT" smtClean="0"/>
              <a:t>06.12.2024</a:t>
            </a:fld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1BBAD-0B51-406C-AD92-6FCC69778E7F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5570591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07336" y="548640"/>
            <a:ext cx="16332042" cy="2283354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07336" y="3066673"/>
            <a:ext cx="8017950" cy="1278043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09874" indent="0">
              <a:buNone/>
              <a:defRPr sz="4000" b="1"/>
            </a:lvl2pPr>
            <a:lvl3pPr marL="1819747" indent="0">
              <a:buNone/>
              <a:defRPr sz="3600" b="1"/>
            </a:lvl3pPr>
            <a:lvl4pPr marL="2729621" indent="0">
              <a:buNone/>
              <a:defRPr sz="3200" b="1"/>
            </a:lvl4pPr>
            <a:lvl5pPr marL="3639495" indent="0">
              <a:buNone/>
              <a:defRPr sz="3200" b="1"/>
            </a:lvl5pPr>
            <a:lvl6pPr marL="4549369" indent="0">
              <a:buNone/>
              <a:defRPr sz="3200" b="1"/>
            </a:lvl6pPr>
            <a:lvl7pPr marL="5459242" indent="0">
              <a:buNone/>
              <a:defRPr sz="3200" b="1"/>
            </a:lvl7pPr>
            <a:lvl8pPr marL="6369116" indent="0">
              <a:buNone/>
              <a:defRPr sz="3200" b="1"/>
            </a:lvl8pPr>
            <a:lvl9pPr marL="7278990" indent="0">
              <a:buNone/>
              <a:defRPr sz="32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907336" y="4344715"/>
            <a:ext cx="8017950" cy="7893430"/>
          </a:xfrm>
        </p:spPr>
        <p:txBody>
          <a:bodyPr/>
          <a:lstStyle>
            <a:lvl1pPr>
              <a:defRPr sz="4800"/>
            </a:lvl1pPr>
            <a:lvl2pPr>
              <a:defRPr sz="4000"/>
            </a:lvl2pPr>
            <a:lvl3pPr>
              <a:defRPr sz="3600"/>
            </a:lvl3pPr>
            <a:lvl4pPr>
              <a:defRPr sz="3200"/>
            </a:lvl4pPr>
            <a:lvl5pPr>
              <a:defRPr sz="3200"/>
            </a:lvl5pPr>
            <a:lvl6pPr>
              <a:defRPr sz="3200"/>
            </a:lvl6pPr>
            <a:lvl7pPr>
              <a:defRPr sz="3200"/>
            </a:lvl7pPr>
            <a:lvl8pPr>
              <a:defRPr sz="3200"/>
            </a:lvl8pPr>
            <a:lvl9pPr>
              <a:defRPr sz="32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9218279" y="3066673"/>
            <a:ext cx="8021099" cy="1278043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09874" indent="0">
              <a:buNone/>
              <a:defRPr sz="4000" b="1"/>
            </a:lvl2pPr>
            <a:lvl3pPr marL="1819747" indent="0">
              <a:buNone/>
              <a:defRPr sz="3600" b="1"/>
            </a:lvl3pPr>
            <a:lvl4pPr marL="2729621" indent="0">
              <a:buNone/>
              <a:defRPr sz="3200" b="1"/>
            </a:lvl4pPr>
            <a:lvl5pPr marL="3639495" indent="0">
              <a:buNone/>
              <a:defRPr sz="3200" b="1"/>
            </a:lvl5pPr>
            <a:lvl6pPr marL="4549369" indent="0">
              <a:buNone/>
              <a:defRPr sz="3200" b="1"/>
            </a:lvl6pPr>
            <a:lvl7pPr marL="5459242" indent="0">
              <a:buNone/>
              <a:defRPr sz="3200" b="1"/>
            </a:lvl7pPr>
            <a:lvl8pPr marL="6369116" indent="0">
              <a:buNone/>
              <a:defRPr sz="3200" b="1"/>
            </a:lvl8pPr>
            <a:lvl9pPr marL="7278990" indent="0">
              <a:buNone/>
              <a:defRPr sz="32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9218279" y="4344715"/>
            <a:ext cx="8021099" cy="7893430"/>
          </a:xfrm>
        </p:spPr>
        <p:txBody>
          <a:bodyPr/>
          <a:lstStyle>
            <a:lvl1pPr>
              <a:defRPr sz="4800"/>
            </a:lvl1pPr>
            <a:lvl2pPr>
              <a:defRPr sz="4000"/>
            </a:lvl2pPr>
            <a:lvl3pPr>
              <a:defRPr sz="3600"/>
            </a:lvl3pPr>
            <a:lvl4pPr>
              <a:defRPr sz="3200"/>
            </a:lvl4pPr>
            <a:lvl5pPr>
              <a:defRPr sz="3200"/>
            </a:lvl5pPr>
            <a:lvl6pPr>
              <a:defRPr sz="3200"/>
            </a:lvl6pPr>
            <a:lvl7pPr>
              <a:defRPr sz="3200"/>
            </a:lvl7pPr>
            <a:lvl8pPr>
              <a:defRPr sz="3200"/>
            </a:lvl8pPr>
            <a:lvl9pPr>
              <a:defRPr sz="32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2D677F-DF2A-46D8-B73B-5BD178E9F7BF}" type="datetimeFigureOut">
              <a:rPr lang="de-AT" smtClean="0"/>
              <a:t>06.12.2024</a:t>
            </a:fld>
            <a:endParaRPr lang="de-AT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1BBAD-0B51-406C-AD92-6FCC69778E7F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1067102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2D677F-DF2A-46D8-B73B-5BD178E9F7BF}" type="datetimeFigureOut">
              <a:rPr lang="de-AT" smtClean="0"/>
              <a:t>06.12.2024</a:t>
            </a:fld>
            <a:endParaRPr lang="de-AT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1BBAD-0B51-406C-AD92-6FCC69778E7F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1357625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2D677F-DF2A-46D8-B73B-5BD178E9F7BF}" type="datetimeFigureOut">
              <a:rPr lang="de-AT" smtClean="0"/>
              <a:t>06.12.2024</a:t>
            </a:fld>
            <a:endParaRPr lang="de-AT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1BBAD-0B51-406C-AD92-6FCC69778E7F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3776746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07336" y="545468"/>
            <a:ext cx="5970144" cy="2321410"/>
          </a:xfrm>
        </p:spPr>
        <p:txBody>
          <a:bodyPr anchor="b"/>
          <a:lstStyle>
            <a:lvl1pPr algn="l">
              <a:defRPr sz="4000" b="1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7094861" y="545469"/>
            <a:ext cx="10144517" cy="11692677"/>
          </a:xfrm>
        </p:spPr>
        <p:txBody>
          <a:bodyPr/>
          <a:lstStyle>
            <a:lvl1pPr>
              <a:defRPr sz="6400"/>
            </a:lvl1pPr>
            <a:lvl2pPr>
              <a:defRPr sz="5600"/>
            </a:lvl2pPr>
            <a:lvl3pPr>
              <a:defRPr sz="4800"/>
            </a:lvl3pPr>
            <a:lvl4pPr>
              <a:defRPr sz="4000"/>
            </a:lvl4pPr>
            <a:lvl5pPr>
              <a:defRPr sz="4000"/>
            </a:lvl5pPr>
            <a:lvl6pPr>
              <a:defRPr sz="4000"/>
            </a:lvl6pPr>
            <a:lvl7pPr>
              <a:defRPr sz="4000"/>
            </a:lvl7pPr>
            <a:lvl8pPr>
              <a:defRPr sz="4000"/>
            </a:lvl8pPr>
            <a:lvl9pPr>
              <a:defRPr sz="4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907336" y="2866879"/>
            <a:ext cx="5970144" cy="9371267"/>
          </a:xfrm>
        </p:spPr>
        <p:txBody>
          <a:bodyPr/>
          <a:lstStyle>
            <a:lvl1pPr marL="0" indent="0">
              <a:buNone/>
              <a:defRPr sz="2800"/>
            </a:lvl1pPr>
            <a:lvl2pPr marL="909874" indent="0">
              <a:buNone/>
              <a:defRPr sz="2400"/>
            </a:lvl2pPr>
            <a:lvl3pPr marL="1819747" indent="0">
              <a:buNone/>
              <a:defRPr sz="2000"/>
            </a:lvl3pPr>
            <a:lvl4pPr marL="2729621" indent="0">
              <a:buNone/>
              <a:defRPr sz="1800"/>
            </a:lvl4pPr>
            <a:lvl5pPr marL="3639495" indent="0">
              <a:buNone/>
              <a:defRPr sz="1800"/>
            </a:lvl5pPr>
            <a:lvl6pPr marL="4549369" indent="0">
              <a:buNone/>
              <a:defRPr sz="1800"/>
            </a:lvl6pPr>
            <a:lvl7pPr marL="5459242" indent="0">
              <a:buNone/>
              <a:defRPr sz="1800"/>
            </a:lvl7pPr>
            <a:lvl8pPr marL="6369116" indent="0">
              <a:buNone/>
              <a:defRPr sz="1800"/>
            </a:lvl8pPr>
            <a:lvl9pPr marL="7278990" indent="0">
              <a:buNone/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2D677F-DF2A-46D8-B73B-5BD178E9F7BF}" type="datetimeFigureOut">
              <a:rPr lang="de-AT" smtClean="0"/>
              <a:t>06.12.2024</a:t>
            </a:fld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1BBAD-0B51-406C-AD92-6FCC69778E7F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0107162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56883" y="9590088"/>
            <a:ext cx="10888028" cy="1132164"/>
          </a:xfrm>
        </p:spPr>
        <p:txBody>
          <a:bodyPr anchor="b"/>
          <a:lstStyle>
            <a:lvl1pPr algn="l">
              <a:defRPr sz="4000" b="1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3556883" y="1224132"/>
            <a:ext cx="10888028" cy="8220075"/>
          </a:xfrm>
        </p:spPr>
        <p:txBody>
          <a:bodyPr/>
          <a:lstStyle>
            <a:lvl1pPr marL="0" indent="0">
              <a:buNone/>
              <a:defRPr sz="6400"/>
            </a:lvl1pPr>
            <a:lvl2pPr marL="909874" indent="0">
              <a:buNone/>
              <a:defRPr sz="5600"/>
            </a:lvl2pPr>
            <a:lvl3pPr marL="1819747" indent="0">
              <a:buNone/>
              <a:defRPr sz="4800"/>
            </a:lvl3pPr>
            <a:lvl4pPr marL="2729621" indent="0">
              <a:buNone/>
              <a:defRPr sz="4000"/>
            </a:lvl4pPr>
            <a:lvl5pPr marL="3639495" indent="0">
              <a:buNone/>
              <a:defRPr sz="4000"/>
            </a:lvl5pPr>
            <a:lvl6pPr marL="4549369" indent="0">
              <a:buNone/>
              <a:defRPr sz="4000"/>
            </a:lvl6pPr>
            <a:lvl7pPr marL="5459242" indent="0">
              <a:buNone/>
              <a:defRPr sz="4000"/>
            </a:lvl7pPr>
            <a:lvl8pPr marL="6369116" indent="0">
              <a:buNone/>
              <a:defRPr sz="4000"/>
            </a:lvl8pPr>
            <a:lvl9pPr marL="7278990" indent="0">
              <a:buNone/>
              <a:defRPr sz="4000"/>
            </a:lvl9pPr>
          </a:lstStyle>
          <a:p>
            <a:endParaRPr lang="de-AT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3556883" y="10722252"/>
            <a:ext cx="10888028" cy="1607861"/>
          </a:xfrm>
        </p:spPr>
        <p:txBody>
          <a:bodyPr/>
          <a:lstStyle>
            <a:lvl1pPr marL="0" indent="0">
              <a:buNone/>
              <a:defRPr sz="2800"/>
            </a:lvl1pPr>
            <a:lvl2pPr marL="909874" indent="0">
              <a:buNone/>
              <a:defRPr sz="2400"/>
            </a:lvl2pPr>
            <a:lvl3pPr marL="1819747" indent="0">
              <a:buNone/>
              <a:defRPr sz="2000"/>
            </a:lvl3pPr>
            <a:lvl4pPr marL="2729621" indent="0">
              <a:buNone/>
              <a:defRPr sz="1800"/>
            </a:lvl4pPr>
            <a:lvl5pPr marL="3639495" indent="0">
              <a:buNone/>
              <a:defRPr sz="1800"/>
            </a:lvl5pPr>
            <a:lvl6pPr marL="4549369" indent="0">
              <a:buNone/>
              <a:defRPr sz="1800"/>
            </a:lvl6pPr>
            <a:lvl7pPr marL="5459242" indent="0">
              <a:buNone/>
              <a:defRPr sz="1800"/>
            </a:lvl7pPr>
            <a:lvl8pPr marL="6369116" indent="0">
              <a:buNone/>
              <a:defRPr sz="1800"/>
            </a:lvl8pPr>
            <a:lvl9pPr marL="7278990" indent="0">
              <a:buNone/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2D677F-DF2A-46D8-B73B-5BD178E9F7BF}" type="datetimeFigureOut">
              <a:rPr lang="de-AT" smtClean="0"/>
              <a:t>06.12.2024</a:t>
            </a:fld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1BBAD-0B51-406C-AD92-6FCC69778E7F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4925424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907336" y="548640"/>
            <a:ext cx="16332042" cy="2283354"/>
          </a:xfrm>
          <a:prstGeom prst="rect">
            <a:avLst/>
          </a:prstGeom>
        </p:spPr>
        <p:txBody>
          <a:bodyPr vert="horz" lIns="181975" tIns="90987" rIns="181975" bIns="90987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07336" y="3196697"/>
            <a:ext cx="16332042" cy="9041449"/>
          </a:xfrm>
          <a:prstGeom prst="rect">
            <a:avLst/>
          </a:prstGeom>
        </p:spPr>
        <p:txBody>
          <a:bodyPr vert="horz" lIns="181975" tIns="90987" rIns="181975" bIns="90987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907336" y="12697987"/>
            <a:ext cx="4234233" cy="729405"/>
          </a:xfrm>
          <a:prstGeom prst="rect">
            <a:avLst/>
          </a:prstGeom>
        </p:spPr>
        <p:txBody>
          <a:bodyPr vert="horz" lIns="181975" tIns="90987" rIns="181975" bIns="90987" rtlCol="0" anchor="ctr"/>
          <a:lstStyle>
            <a:lvl1pPr algn="l">
              <a:defRPr sz="2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2D677F-DF2A-46D8-B73B-5BD178E9F7BF}" type="datetimeFigureOut">
              <a:rPr lang="de-AT" smtClean="0"/>
              <a:t>06.12.2024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6200127" y="12697987"/>
            <a:ext cx="5746459" cy="729405"/>
          </a:xfrm>
          <a:prstGeom prst="rect">
            <a:avLst/>
          </a:prstGeom>
        </p:spPr>
        <p:txBody>
          <a:bodyPr vert="horz" lIns="181975" tIns="90987" rIns="181975" bIns="90987" rtlCol="0" anchor="ctr"/>
          <a:lstStyle>
            <a:lvl1pPr algn="ctr">
              <a:defRPr sz="2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13005144" y="12697987"/>
            <a:ext cx="4234233" cy="729405"/>
          </a:xfrm>
          <a:prstGeom prst="rect">
            <a:avLst/>
          </a:prstGeom>
        </p:spPr>
        <p:txBody>
          <a:bodyPr vert="horz" lIns="181975" tIns="90987" rIns="181975" bIns="90987" rtlCol="0" anchor="ctr"/>
          <a:lstStyle>
            <a:lvl1pPr algn="r">
              <a:defRPr sz="2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91BBAD-0B51-406C-AD92-6FCC69778E7F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750601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819747" rtl="0" eaLnBrk="1" latinLnBrk="0" hangingPunct="1">
        <a:spcBef>
          <a:spcPct val="0"/>
        </a:spcBef>
        <a:buNone/>
        <a:defRPr sz="8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682405" indent="-682405" algn="l" defTabSz="1819747" rtl="0" eaLnBrk="1" latinLnBrk="0" hangingPunct="1">
        <a:spcBef>
          <a:spcPct val="20000"/>
        </a:spcBef>
        <a:buFont typeface="Arial" panose="020B0604020202020204" pitchFamily="34" charset="0"/>
        <a:buChar char="•"/>
        <a:defRPr sz="6400" kern="1200">
          <a:solidFill>
            <a:schemeClr val="tx1"/>
          </a:solidFill>
          <a:latin typeface="+mn-lt"/>
          <a:ea typeface="+mn-ea"/>
          <a:cs typeface="+mn-cs"/>
        </a:defRPr>
      </a:lvl1pPr>
      <a:lvl2pPr marL="1478545" indent="-568671" algn="l" defTabSz="1819747" rtl="0" eaLnBrk="1" latinLnBrk="0" hangingPunct="1">
        <a:spcBef>
          <a:spcPct val="20000"/>
        </a:spcBef>
        <a:buFont typeface="Arial" panose="020B0604020202020204" pitchFamily="34" charset="0"/>
        <a:buChar char="–"/>
        <a:defRPr sz="5600" kern="1200">
          <a:solidFill>
            <a:schemeClr val="tx1"/>
          </a:solidFill>
          <a:latin typeface="+mn-lt"/>
          <a:ea typeface="+mn-ea"/>
          <a:cs typeface="+mn-cs"/>
        </a:defRPr>
      </a:lvl2pPr>
      <a:lvl3pPr marL="2274684" indent="-454937" algn="l" defTabSz="1819747" rtl="0" eaLnBrk="1" latinLnBrk="0" hangingPunct="1">
        <a:spcBef>
          <a:spcPct val="20000"/>
        </a:spcBef>
        <a:buFont typeface="Arial" panose="020B0604020202020204" pitchFamily="34" charset="0"/>
        <a:buChar char="•"/>
        <a:defRPr sz="4800" kern="1200">
          <a:solidFill>
            <a:schemeClr val="tx1"/>
          </a:solidFill>
          <a:latin typeface="+mn-lt"/>
          <a:ea typeface="+mn-ea"/>
          <a:cs typeface="+mn-cs"/>
        </a:defRPr>
      </a:lvl3pPr>
      <a:lvl4pPr marL="3184558" indent="-454937" algn="l" defTabSz="1819747" rtl="0" eaLnBrk="1" latinLnBrk="0" hangingPunct="1">
        <a:spcBef>
          <a:spcPct val="20000"/>
        </a:spcBef>
        <a:buFont typeface="Arial" panose="020B0604020202020204" pitchFamily="34" charset="0"/>
        <a:buChar char="–"/>
        <a:defRPr sz="4000" kern="1200">
          <a:solidFill>
            <a:schemeClr val="tx1"/>
          </a:solidFill>
          <a:latin typeface="+mn-lt"/>
          <a:ea typeface="+mn-ea"/>
          <a:cs typeface="+mn-cs"/>
        </a:defRPr>
      </a:lvl4pPr>
      <a:lvl5pPr marL="4094432" indent="-454937" algn="l" defTabSz="1819747" rtl="0" eaLnBrk="1" latinLnBrk="0" hangingPunct="1">
        <a:spcBef>
          <a:spcPct val="20000"/>
        </a:spcBef>
        <a:buFont typeface="Arial" panose="020B0604020202020204" pitchFamily="34" charset="0"/>
        <a:buChar char="»"/>
        <a:defRPr sz="4000" kern="1200">
          <a:solidFill>
            <a:schemeClr val="tx1"/>
          </a:solidFill>
          <a:latin typeface="+mn-lt"/>
          <a:ea typeface="+mn-ea"/>
          <a:cs typeface="+mn-cs"/>
        </a:defRPr>
      </a:lvl5pPr>
      <a:lvl6pPr marL="5004305" indent="-454937" algn="l" defTabSz="1819747" rtl="0" eaLnBrk="1" latinLnBrk="0" hangingPunct="1">
        <a:spcBef>
          <a:spcPct val="20000"/>
        </a:spcBef>
        <a:buFont typeface="Arial" panose="020B0604020202020204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6pPr>
      <a:lvl7pPr marL="5914179" indent="-454937" algn="l" defTabSz="1819747" rtl="0" eaLnBrk="1" latinLnBrk="0" hangingPunct="1">
        <a:spcBef>
          <a:spcPct val="20000"/>
        </a:spcBef>
        <a:buFont typeface="Arial" panose="020B0604020202020204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7pPr>
      <a:lvl8pPr marL="6824053" indent="-454937" algn="l" defTabSz="1819747" rtl="0" eaLnBrk="1" latinLnBrk="0" hangingPunct="1">
        <a:spcBef>
          <a:spcPct val="20000"/>
        </a:spcBef>
        <a:buFont typeface="Arial" panose="020B0604020202020204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8pPr>
      <a:lvl9pPr marL="7733927" indent="-454937" algn="l" defTabSz="1819747" rtl="0" eaLnBrk="1" latinLnBrk="0" hangingPunct="1">
        <a:spcBef>
          <a:spcPct val="20000"/>
        </a:spcBef>
        <a:buFont typeface="Arial" panose="020B0604020202020204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1819747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09874" algn="l" defTabSz="1819747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19747" algn="l" defTabSz="1819747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729621" algn="l" defTabSz="1819747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39495" algn="l" defTabSz="1819747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549369" algn="l" defTabSz="1819747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459242" algn="l" defTabSz="1819747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369116" algn="l" defTabSz="1819747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278990" algn="l" defTabSz="1819747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emf"/><Relationship Id="rId5" Type="http://schemas.openxmlformats.org/officeDocument/2006/relationships/image" Target="../media/image4.emf"/><Relationship Id="rId4" Type="http://schemas.openxmlformats.org/officeDocument/2006/relationships/image" Target="../media/image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55048" y="8287424"/>
            <a:ext cx="1037107" cy="15121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47077" y="8071400"/>
            <a:ext cx="1037107" cy="15121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78540" y="8225154"/>
            <a:ext cx="1037107" cy="15121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21025" y="6113599"/>
            <a:ext cx="1253131" cy="16169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7887778" y="4833838"/>
            <a:ext cx="1253131" cy="16169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1271" y="7279311"/>
            <a:ext cx="1037107" cy="15121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24332" y="7463882"/>
            <a:ext cx="1037107" cy="15121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96016" y="4953846"/>
            <a:ext cx="1037107" cy="15121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59202" y="7787917"/>
            <a:ext cx="1037107" cy="15121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63676" y="5783028"/>
            <a:ext cx="1037107" cy="15121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07118" y="4870938"/>
            <a:ext cx="1253131" cy="16169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598298" y="4496657"/>
            <a:ext cx="1253131" cy="16169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00256" y="5383241"/>
            <a:ext cx="1663351" cy="11347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6665" y="8364473"/>
            <a:ext cx="1704003" cy="16539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65999" y="8220278"/>
            <a:ext cx="2816225" cy="1773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8" name="Abgerundetes Rechteck 17"/>
          <p:cNvSpPr/>
          <p:nvPr/>
        </p:nvSpPr>
        <p:spPr>
          <a:xfrm>
            <a:off x="7453319" y="4397667"/>
            <a:ext cx="3528392" cy="2164363"/>
          </a:xfrm>
          <a:prstGeom prst="round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19" name="Abgerundetes Rechteck 18"/>
          <p:cNvSpPr/>
          <p:nvPr/>
        </p:nvSpPr>
        <p:spPr>
          <a:xfrm>
            <a:off x="6733240" y="7138094"/>
            <a:ext cx="4950584" cy="2848725"/>
          </a:xfrm>
          <a:prstGeom prst="round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cxnSp>
        <p:nvCxnSpPr>
          <p:cNvPr id="20" name="Gerade Verbindung mit Pfeil 19"/>
          <p:cNvCxnSpPr/>
          <p:nvPr/>
        </p:nvCxnSpPr>
        <p:spPr>
          <a:xfrm flipV="1">
            <a:off x="7813359" y="6562031"/>
            <a:ext cx="416226" cy="901851"/>
          </a:xfrm>
          <a:prstGeom prst="straightConnector1">
            <a:avLst/>
          </a:prstGeom>
          <a:ln w="57150">
            <a:solidFill>
              <a:srgbClr val="7030A0"/>
            </a:solidFill>
            <a:prstDash val="sysDash"/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Gerade Verbindung mit Pfeil 20"/>
          <p:cNvCxnSpPr/>
          <p:nvPr/>
        </p:nvCxnSpPr>
        <p:spPr>
          <a:xfrm flipH="1" flipV="1">
            <a:off x="8673667" y="6557426"/>
            <a:ext cx="676316" cy="1330368"/>
          </a:xfrm>
          <a:prstGeom prst="straightConnector1">
            <a:avLst/>
          </a:prstGeom>
          <a:ln w="57150">
            <a:solidFill>
              <a:srgbClr val="7030A0"/>
            </a:solidFill>
            <a:prstDash val="sysDash"/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Gerade Verbindung mit Pfeil 21"/>
          <p:cNvCxnSpPr/>
          <p:nvPr/>
        </p:nvCxnSpPr>
        <p:spPr>
          <a:xfrm flipH="1" flipV="1">
            <a:off x="10121803" y="6562032"/>
            <a:ext cx="538446" cy="1509368"/>
          </a:xfrm>
          <a:prstGeom prst="straightConnector1">
            <a:avLst/>
          </a:prstGeom>
          <a:ln w="57150">
            <a:solidFill>
              <a:srgbClr val="7030A0"/>
            </a:solidFill>
            <a:prstDash val="sysDash"/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Gerade Verbindung mit Pfeil 22"/>
          <p:cNvCxnSpPr/>
          <p:nvPr/>
        </p:nvCxnSpPr>
        <p:spPr>
          <a:xfrm flipV="1">
            <a:off x="8514343" y="6057975"/>
            <a:ext cx="1068109" cy="2161991"/>
          </a:xfrm>
          <a:prstGeom prst="straightConnector1">
            <a:avLst/>
          </a:prstGeom>
          <a:ln w="57150">
            <a:solidFill>
              <a:srgbClr val="7030A0"/>
            </a:solidFill>
            <a:prstDash val="sysDash"/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feld 23"/>
          <p:cNvSpPr txBox="1"/>
          <p:nvPr/>
        </p:nvSpPr>
        <p:spPr>
          <a:xfrm>
            <a:off x="8308941" y="6685944"/>
            <a:ext cx="2380780" cy="646331"/>
          </a:xfrm>
          <a:prstGeom prst="rect">
            <a:avLst/>
          </a:prstGeom>
          <a:solidFill>
            <a:schemeClr val="bg1"/>
          </a:solidFill>
          <a:ln>
            <a:solidFill>
              <a:srgbClr val="7030A0"/>
            </a:solidFill>
          </a:ln>
        </p:spPr>
        <p:txBody>
          <a:bodyPr wrap="none" rtlCol="0">
            <a:spAutoFit/>
          </a:bodyPr>
          <a:lstStyle/>
          <a:p>
            <a:r>
              <a:rPr lang="de-AT" b="1" dirty="0" err="1" smtClean="0">
                <a:solidFill>
                  <a:srgbClr val="7030A0"/>
                </a:solidFill>
              </a:rPr>
              <a:t>Discussions</a:t>
            </a:r>
            <a:endParaRPr lang="de-AT" b="1" dirty="0">
              <a:solidFill>
                <a:srgbClr val="7030A0"/>
              </a:solidFill>
            </a:endParaRPr>
          </a:p>
        </p:txBody>
      </p:sp>
      <p:sp>
        <p:nvSpPr>
          <p:cNvPr id="31" name="Textfeld 30"/>
          <p:cNvSpPr txBox="1"/>
          <p:nvPr/>
        </p:nvSpPr>
        <p:spPr>
          <a:xfrm>
            <a:off x="7855048" y="10309348"/>
            <a:ext cx="3029227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3200" b="1" dirty="0" err="1" smtClean="0">
                <a:solidFill>
                  <a:srgbClr val="C00000"/>
                </a:solidFill>
              </a:rPr>
              <a:t>Interdisciplinary</a:t>
            </a:r>
            <a:r>
              <a:rPr lang="de-AT" sz="3200" b="1" dirty="0" smtClean="0">
                <a:solidFill>
                  <a:srgbClr val="C00000"/>
                </a:solidFill>
              </a:rPr>
              <a:t> </a:t>
            </a:r>
          </a:p>
          <a:p>
            <a:r>
              <a:rPr lang="de-AT" sz="3200" b="1" dirty="0" smtClean="0">
                <a:solidFill>
                  <a:srgbClr val="C00000"/>
                </a:solidFill>
              </a:rPr>
              <a:t>Exchange </a:t>
            </a:r>
            <a:r>
              <a:rPr lang="de-AT" sz="3200" b="1" dirty="0" err="1" smtClean="0">
                <a:solidFill>
                  <a:srgbClr val="C00000"/>
                </a:solidFill>
              </a:rPr>
              <a:t>events</a:t>
            </a:r>
            <a:endParaRPr lang="de-AT" sz="3200" b="1" dirty="0">
              <a:solidFill>
                <a:srgbClr val="C00000"/>
              </a:solidFill>
            </a:endParaRPr>
          </a:p>
        </p:txBody>
      </p:sp>
      <p:sp>
        <p:nvSpPr>
          <p:cNvPr id="32" name="Textfeld 31"/>
          <p:cNvSpPr txBox="1"/>
          <p:nvPr/>
        </p:nvSpPr>
        <p:spPr>
          <a:xfrm>
            <a:off x="13177812" y="10309348"/>
            <a:ext cx="2599238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AT" sz="3200" b="1" dirty="0" smtClean="0">
                <a:solidFill>
                  <a:srgbClr val="C00000"/>
                </a:solidFill>
              </a:rPr>
              <a:t>Joint </a:t>
            </a:r>
            <a:r>
              <a:rPr lang="de-AT" sz="3200" b="1" dirty="0" err="1" smtClean="0">
                <a:solidFill>
                  <a:srgbClr val="C00000"/>
                </a:solidFill>
              </a:rPr>
              <a:t>scientific</a:t>
            </a:r>
            <a:endParaRPr lang="de-AT" sz="3200" b="1" dirty="0" smtClean="0">
              <a:solidFill>
                <a:srgbClr val="C00000"/>
              </a:solidFill>
            </a:endParaRPr>
          </a:p>
          <a:p>
            <a:pPr algn="ctr"/>
            <a:r>
              <a:rPr lang="de-AT" sz="3200" b="1" dirty="0" err="1" smtClean="0">
                <a:solidFill>
                  <a:srgbClr val="C00000"/>
                </a:solidFill>
              </a:rPr>
              <a:t>projects</a:t>
            </a:r>
            <a:endParaRPr lang="de-AT" sz="3200" b="1" dirty="0">
              <a:solidFill>
                <a:srgbClr val="C00000"/>
              </a:solidFill>
            </a:endParaRPr>
          </a:p>
        </p:txBody>
      </p:sp>
      <p:sp>
        <p:nvSpPr>
          <p:cNvPr id="33" name="Textfeld 32"/>
          <p:cNvSpPr txBox="1"/>
          <p:nvPr/>
        </p:nvSpPr>
        <p:spPr>
          <a:xfrm>
            <a:off x="1641907" y="10309348"/>
            <a:ext cx="3831049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AT" sz="3200" b="1" dirty="0" err="1" smtClean="0">
                <a:solidFill>
                  <a:srgbClr val="C00000"/>
                </a:solidFill>
              </a:rPr>
              <a:t>Importing</a:t>
            </a:r>
            <a:r>
              <a:rPr lang="de-AT" sz="3200" b="1" dirty="0" smtClean="0">
                <a:solidFill>
                  <a:srgbClr val="C00000"/>
                </a:solidFill>
              </a:rPr>
              <a:t> </a:t>
            </a:r>
            <a:r>
              <a:rPr lang="de-AT" sz="3200" b="1" dirty="0" err="1" smtClean="0">
                <a:solidFill>
                  <a:srgbClr val="C00000"/>
                </a:solidFill>
              </a:rPr>
              <a:t>knowledge</a:t>
            </a:r>
            <a:endParaRPr lang="de-AT" sz="3200" b="1" dirty="0" smtClean="0">
              <a:solidFill>
                <a:srgbClr val="C00000"/>
              </a:solidFill>
            </a:endParaRPr>
          </a:p>
          <a:p>
            <a:pPr algn="ctr"/>
            <a:r>
              <a:rPr lang="de-AT" sz="3200" b="1" dirty="0" err="1">
                <a:solidFill>
                  <a:srgbClr val="C00000"/>
                </a:solidFill>
              </a:rPr>
              <a:t>f</a:t>
            </a:r>
            <a:r>
              <a:rPr lang="de-AT" sz="3200" b="1" dirty="0" err="1" smtClean="0">
                <a:solidFill>
                  <a:srgbClr val="C00000"/>
                </a:solidFill>
              </a:rPr>
              <a:t>rom</a:t>
            </a:r>
            <a:r>
              <a:rPr lang="de-AT" sz="3200" b="1" dirty="0" smtClean="0">
                <a:solidFill>
                  <a:srgbClr val="C00000"/>
                </a:solidFill>
              </a:rPr>
              <a:t> </a:t>
            </a:r>
            <a:r>
              <a:rPr lang="de-AT" sz="3200" b="1" dirty="0" err="1" smtClean="0">
                <a:solidFill>
                  <a:srgbClr val="C00000"/>
                </a:solidFill>
              </a:rPr>
              <a:t>philosophy</a:t>
            </a:r>
            <a:endParaRPr lang="de-AT" sz="3200" b="1" dirty="0">
              <a:solidFill>
                <a:srgbClr val="C00000"/>
              </a:solidFill>
            </a:endParaRPr>
          </a:p>
        </p:txBody>
      </p:sp>
      <p:sp>
        <p:nvSpPr>
          <p:cNvPr id="36" name="Textfeld 35"/>
          <p:cNvSpPr txBox="1"/>
          <p:nvPr/>
        </p:nvSpPr>
        <p:spPr>
          <a:xfrm rot="16200000">
            <a:off x="-738083" y="5336051"/>
            <a:ext cx="2658869" cy="646331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none" rtlCol="0">
            <a:spAutoFit/>
          </a:bodyPr>
          <a:lstStyle/>
          <a:p>
            <a:r>
              <a:rPr lang="de-AT" b="1" dirty="0" err="1" smtClean="0">
                <a:solidFill>
                  <a:srgbClr val="002060"/>
                </a:solidFill>
              </a:rPr>
              <a:t>Philosophers</a:t>
            </a:r>
            <a:endParaRPr lang="de-AT" b="1" dirty="0">
              <a:solidFill>
                <a:srgbClr val="002060"/>
              </a:solidFill>
            </a:endParaRPr>
          </a:p>
        </p:txBody>
      </p:sp>
      <p:sp>
        <p:nvSpPr>
          <p:cNvPr id="37" name="Textfeld 36"/>
          <p:cNvSpPr txBox="1"/>
          <p:nvPr/>
        </p:nvSpPr>
        <p:spPr>
          <a:xfrm rot="16200000">
            <a:off x="-401133" y="8023436"/>
            <a:ext cx="1984967" cy="646331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none" rtlCol="0">
            <a:spAutoFit/>
          </a:bodyPr>
          <a:lstStyle/>
          <a:p>
            <a:r>
              <a:rPr lang="de-AT" b="1" dirty="0" err="1" smtClean="0">
                <a:solidFill>
                  <a:srgbClr val="002060"/>
                </a:solidFill>
              </a:rPr>
              <a:t>Scientists</a:t>
            </a:r>
            <a:endParaRPr lang="de-AT" b="1" dirty="0">
              <a:solidFill>
                <a:srgbClr val="002060"/>
              </a:solidFill>
            </a:endParaRPr>
          </a:p>
        </p:txBody>
      </p:sp>
      <p:sp>
        <p:nvSpPr>
          <p:cNvPr id="38" name="Textfeld 37"/>
          <p:cNvSpPr txBox="1"/>
          <p:nvPr/>
        </p:nvSpPr>
        <p:spPr>
          <a:xfrm>
            <a:off x="13382229" y="9514358"/>
            <a:ext cx="2714790" cy="649841"/>
          </a:xfrm>
          <a:prstGeom prst="rect">
            <a:avLst/>
          </a:prstGeom>
          <a:solidFill>
            <a:schemeClr val="bg1"/>
          </a:solidFill>
          <a:ln>
            <a:solidFill>
              <a:srgbClr val="00B0F0"/>
            </a:solidFill>
          </a:ln>
        </p:spPr>
        <p:txBody>
          <a:bodyPr wrap="none" rtlCol="0">
            <a:spAutoFit/>
          </a:bodyPr>
          <a:lstStyle/>
          <a:p>
            <a:r>
              <a:rPr lang="de-AT" b="1" dirty="0" err="1" smtClean="0">
                <a:solidFill>
                  <a:srgbClr val="00B0F0"/>
                </a:solidFill>
              </a:rPr>
              <a:t>Participation</a:t>
            </a:r>
            <a:endParaRPr lang="de-AT" b="1" dirty="0">
              <a:solidFill>
                <a:srgbClr val="00B0F0"/>
              </a:solidFill>
            </a:endParaRPr>
          </a:p>
        </p:txBody>
      </p:sp>
      <p:cxnSp>
        <p:nvCxnSpPr>
          <p:cNvPr id="39" name="Gerade Verbindung 38"/>
          <p:cNvCxnSpPr/>
          <p:nvPr/>
        </p:nvCxnSpPr>
        <p:spPr>
          <a:xfrm>
            <a:off x="1176665" y="4249444"/>
            <a:ext cx="15313515" cy="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Gerade Verbindung 39"/>
          <p:cNvCxnSpPr/>
          <p:nvPr/>
        </p:nvCxnSpPr>
        <p:spPr>
          <a:xfrm>
            <a:off x="6265044" y="2961630"/>
            <a:ext cx="0" cy="8496944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Gerade Verbindung 40"/>
          <p:cNvCxnSpPr/>
          <p:nvPr/>
        </p:nvCxnSpPr>
        <p:spPr>
          <a:xfrm>
            <a:off x="12097692" y="2961630"/>
            <a:ext cx="0" cy="8447527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feld 41"/>
          <p:cNvSpPr txBox="1"/>
          <p:nvPr/>
        </p:nvSpPr>
        <p:spPr>
          <a:xfrm>
            <a:off x="1080468" y="3081653"/>
            <a:ext cx="511256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/>
              <a:t>Philosophy </a:t>
            </a:r>
            <a:r>
              <a:rPr lang="en-US" sz="3200" b="1" u="sng" dirty="0"/>
              <a:t>of</a:t>
            </a:r>
            <a:r>
              <a:rPr lang="en-US" sz="3200" dirty="0"/>
              <a:t> science applied to neuroscience</a:t>
            </a:r>
            <a:endParaRPr lang="de-AT" sz="3200" dirty="0"/>
          </a:p>
        </p:txBody>
      </p:sp>
      <p:sp>
        <p:nvSpPr>
          <p:cNvPr id="43" name="Textfeld 42"/>
          <p:cNvSpPr txBox="1"/>
          <p:nvPr/>
        </p:nvSpPr>
        <p:spPr>
          <a:xfrm>
            <a:off x="7497061" y="3081653"/>
            <a:ext cx="3287695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AT" sz="3200" dirty="0" err="1"/>
              <a:t>Philosophy</a:t>
            </a:r>
            <a:r>
              <a:rPr lang="de-AT" sz="3200" dirty="0"/>
              <a:t> </a:t>
            </a:r>
            <a:endParaRPr lang="de-AT" sz="3200" dirty="0" smtClean="0"/>
          </a:p>
          <a:p>
            <a:pPr algn="ctr"/>
            <a:r>
              <a:rPr lang="de-AT" sz="3200" b="1" u="sng" dirty="0" err="1" smtClean="0"/>
              <a:t>for</a:t>
            </a:r>
            <a:r>
              <a:rPr lang="de-AT" sz="3200" dirty="0" smtClean="0"/>
              <a:t> </a:t>
            </a:r>
            <a:r>
              <a:rPr lang="de-AT" sz="3200" dirty="0" err="1" smtClean="0"/>
              <a:t>neuroscientists</a:t>
            </a:r>
            <a:endParaRPr lang="de-AT" sz="3200" dirty="0"/>
          </a:p>
        </p:txBody>
      </p:sp>
      <p:sp>
        <p:nvSpPr>
          <p:cNvPr id="44" name="Textfeld 43"/>
          <p:cNvSpPr txBox="1"/>
          <p:nvPr/>
        </p:nvSpPr>
        <p:spPr>
          <a:xfrm>
            <a:off x="13064896" y="3081653"/>
            <a:ext cx="2811795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AT" sz="3200" dirty="0" err="1"/>
              <a:t>Philosophy</a:t>
            </a:r>
            <a:r>
              <a:rPr lang="de-AT" sz="3200" dirty="0"/>
              <a:t> </a:t>
            </a:r>
            <a:endParaRPr lang="de-AT" sz="3200" dirty="0" smtClean="0"/>
          </a:p>
          <a:p>
            <a:pPr algn="ctr"/>
            <a:r>
              <a:rPr lang="de-AT" sz="3200" b="1" u="sng" dirty="0" smtClean="0"/>
              <a:t>in</a:t>
            </a:r>
            <a:r>
              <a:rPr lang="de-AT" sz="3200" dirty="0" smtClean="0"/>
              <a:t> </a:t>
            </a:r>
            <a:r>
              <a:rPr lang="de-AT" sz="3200" dirty="0" err="1"/>
              <a:t>neuroscience</a:t>
            </a:r>
            <a:endParaRPr lang="de-AT" sz="3200" dirty="0"/>
          </a:p>
        </p:txBody>
      </p:sp>
      <p:cxnSp>
        <p:nvCxnSpPr>
          <p:cNvPr id="50" name="Gerade Verbindung mit Pfeil 49"/>
          <p:cNvCxnSpPr/>
          <p:nvPr/>
        </p:nvCxnSpPr>
        <p:spPr>
          <a:xfrm>
            <a:off x="14798915" y="5922515"/>
            <a:ext cx="312502" cy="237882"/>
          </a:xfrm>
          <a:prstGeom prst="straightConnector1">
            <a:avLst/>
          </a:prstGeom>
          <a:ln w="57150">
            <a:solidFill>
              <a:srgbClr val="00B0F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Gerade Verbindung mit Pfeil 50"/>
          <p:cNvCxnSpPr/>
          <p:nvPr/>
        </p:nvCxnSpPr>
        <p:spPr>
          <a:xfrm>
            <a:off x="13986422" y="6726493"/>
            <a:ext cx="968744" cy="152972"/>
          </a:xfrm>
          <a:prstGeom prst="straightConnector1">
            <a:avLst/>
          </a:prstGeom>
          <a:ln w="57150">
            <a:solidFill>
              <a:srgbClr val="00B0F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Gerade Verbindung mit Pfeil 51"/>
          <p:cNvCxnSpPr/>
          <p:nvPr/>
        </p:nvCxnSpPr>
        <p:spPr>
          <a:xfrm flipV="1">
            <a:off x="14110431" y="7047296"/>
            <a:ext cx="844735" cy="594854"/>
          </a:xfrm>
          <a:prstGeom prst="straightConnector1">
            <a:avLst/>
          </a:prstGeom>
          <a:ln w="57150">
            <a:solidFill>
              <a:srgbClr val="00B0F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Gerade Verbindung mit Pfeil 52"/>
          <p:cNvCxnSpPr/>
          <p:nvPr/>
        </p:nvCxnSpPr>
        <p:spPr>
          <a:xfrm flipH="1">
            <a:off x="13900783" y="6500120"/>
            <a:ext cx="533855" cy="898972"/>
          </a:xfrm>
          <a:prstGeom prst="straightConnector1">
            <a:avLst/>
          </a:prstGeom>
          <a:ln w="57150">
            <a:solidFill>
              <a:srgbClr val="00B0F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Gerade Verbindung mit Pfeil 53"/>
          <p:cNvCxnSpPr/>
          <p:nvPr/>
        </p:nvCxnSpPr>
        <p:spPr>
          <a:xfrm flipV="1">
            <a:off x="15177755" y="7222610"/>
            <a:ext cx="160480" cy="507931"/>
          </a:xfrm>
          <a:prstGeom prst="straightConnector1">
            <a:avLst/>
          </a:prstGeom>
          <a:ln w="57150">
            <a:solidFill>
              <a:srgbClr val="00B0F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Gerade Verbindung mit Pfeil 54"/>
          <p:cNvCxnSpPr/>
          <p:nvPr/>
        </p:nvCxnSpPr>
        <p:spPr>
          <a:xfrm flipV="1">
            <a:off x="13700305" y="5799868"/>
            <a:ext cx="341603" cy="348044"/>
          </a:xfrm>
          <a:prstGeom prst="straightConnector1">
            <a:avLst/>
          </a:prstGeom>
          <a:ln w="57150">
            <a:solidFill>
              <a:srgbClr val="00B0F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Gerade Verbindung mit Pfeil 55"/>
          <p:cNvCxnSpPr/>
          <p:nvPr/>
        </p:nvCxnSpPr>
        <p:spPr>
          <a:xfrm flipH="1" flipV="1">
            <a:off x="13900783" y="6850062"/>
            <a:ext cx="997826" cy="983420"/>
          </a:xfrm>
          <a:prstGeom prst="straightConnector1">
            <a:avLst/>
          </a:prstGeom>
          <a:ln w="57150">
            <a:solidFill>
              <a:srgbClr val="00B0F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Gerade Verbindung mit Pfeil 56"/>
          <p:cNvCxnSpPr/>
          <p:nvPr/>
        </p:nvCxnSpPr>
        <p:spPr>
          <a:xfrm>
            <a:off x="14139124" y="7787917"/>
            <a:ext cx="581497" cy="155448"/>
          </a:xfrm>
          <a:prstGeom prst="straightConnector1">
            <a:avLst/>
          </a:prstGeom>
          <a:ln w="57150">
            <a:solidFill>
              <a:srgbClr val="00B0F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Gerade Verbindung mit Pfeil 57"/>
          <p:cNvCxnSpPr/>
          <p:nvPr/>
        </p:nvCxnSpPr>
        <p:spPr>
          <a:xfrm flipH="1" flipV="1">
            <a:off x="13627011" y="6726513"/>
            <a:ext cx="68920" cy="590203"/>
          </a:xfrm>
          <a:prstGeom prst="straightConnector1">
            <a:avLst/>
          </a:prstGeom>
          <a:ln w="57150">
            <a:solidFill>
              <a:srgbClr val="00B0F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Gerade Verbindung 88"/>
          <p:cNvCxnSpPr/>
          <p:nvPr/>
        </p:nvCxnSpPr>
        <p:spPr>
          <a:xfrm flipH="1">
            <a:off x="1160933" y="6233737"/>
            <a:ext cx="569585" cy="2488533"/>
          </a:xfrm>
          <a:prstGeom prst="line">
            <a:avLst/>
          </a:prstGeom>
          <a:ln w="38100">
            <a:solidFill>
              <a:schemeClr val="accent4">
                <a:lumMod val="60000"/>
                <a:lumOff val="40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Gerade Verbindung 89"/>
          <p:cNvCxnSpPr/>
          <p:nvPr/>
        </p:nvCxnSpPr>
        <p:spPr>
          <a:xfrm>
            <a:off x="2520628" y="6096463"/>
            <a:ext cx="2745091" cy="2447538"/>
          </a:xfrm>
          <a:prstGeom prst="line">
            <a:avLst/>
          </a:prstGeom>
          <a:ln w="38100">
            <a:solidFill>
              <a:schemeClr val="accent4">
                <a:lumMod val="60000"/>
                <a:lumOff val="40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Gerade Verbindung mit Pfeil 90"/>
          <p:cNvCxnSpPr/>
          <p:nvPr/>
        </p:nvCxnSpPr>
        <p:spPr>
          <a:xfrm flipV="1">
            <a:off x="2304604" y="6607325"/>
            <a:ext cx="1794218" cy="1936676"/>
          </a:xfrm>
          <a:prstGeom prst="straightConnector1">
            <a:avLst/>
          </a:prstGeom>
          <a:ln w="57150">
            <a:solidFill>
              <a:srgbClr val="00B050"/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Gerade Verbindung mit Pfeil 91"/>
          <p:cNvCxnSpPr/>
          <p:nvPr/>
        </p:nvCxnSpPr>
        <p:spPr>
          <a:xfrm flipV="1">
            <a:off x="4066608" y="6685945"/>
            <a:ext cx="394933" cy="1539209"/>
          </a:xfrm>
          <a:prstGeom prst="straightConnector1">
            <a:avLst/>
          </a:prstGeom>
          <a:ln w="57150">
            <a:solidFill>
              <a:srgbClr val="00B050"/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Gerade Verbindung mit Pfeil 92"/>
          <p:cNvCxnSpPr/>
          <p:nvPr/>
        </p:nvCxnSpPr>
        <p:spPr>
          <a:xfrm flipH="1" flipV="1">
            <a:off x="4824885" y="6722048"/>
            <a:ext cx="360039" cy="1712190"/>
          </a:xfrm>
          <a:prstGeom prst="straightConnector1">
            <a:avLst/>
          </a:prstGeom>
          <a:ln w="57150">
            <a:solidFill>
              <a:srgbClr val="00B050"/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4" name="Textfeld 93"/>
          <p:cNvSpPr txBox="1"/>
          <p:nvPr/>
        </p:nvSpPr>
        <p:spPr>
          <a:xfrm>
            <a:off x="1987830" y="7642150"/>
            <a:ext cx="3773158" cy="584775"/>
          </a:xfrm>
          <a:prstGeom prst="rect">
            <a:avLst/>
          </a:prstGeom>
          <a:solidFill>
            <a:schemeClr val="bg1"/>
          </a:solidFill>
          <a:ln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de-AT" sz="3200" b="1" dirty="0" err="1" smtClean="0"/>
              <a:t>Utilizing</a:t>
            </a:r>
            <a:r>
              <a:rPr lang="de-AT" sz="3200" b="1" dirty="0"/>
              <a:t> </a:t>
            </a:r>
            <a:r>
              <a:rPr lang="de-AT" sz="3200" b="1" dirty="0" err="1" smtClean="0"/>
              <a:t>knowledge</a:t>
            </a:r>
            <a:endParaRPr lang="de-AT" sz="3200" b="1" dirty="0"/>
          </a:p>
        </p:txBody>
      </p:sp>
      <p:sp>
        <p:nvSpPr>
          <p:cNvPr id="95" name="Pfeil nach rechts 94"/>
          <p:cNvSpPr/>
          <p:nvPr/>
        </p:nvSpPr>
        <p:spPr>
          <a:xfrm rot="832769">
            <a:off x="2923941" y="5579806"/>
            <a:ext cx="691659" cy="440124"/>
          </a:xfrm>
          <a:prstGeom prst="rightArrow">
            <a:avLst/>
          </a:prstGeom>
          <a:solidFill>
            <a:schemeClr val="tx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1600"/>
          </a:p>
        </p:txBody>
      </p:sp>
      <p:sp>
        <p:nvSpPr>
          <p:cNvPr id="7" name="Textfeld 6"/>
          <p:cNvSpPr txBox="1"/>
          <p:nvPr/>
        </p:nvSpPr>
        <p:spPr>
          <a:xfrm>
            <a:off x="268185" y="729382"/>
            <a:ext cx="187647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4000" b="1" dirty="0" err="1" smtClean="0"/>
              <a:t>Figure</a:t>
            </a:r>
            <a:r>
              <a:rPr lang="de-AT" sz="4000" b="1" dirty="0" smtClean="0"/>
              <a:t> 1</a:t>
            </a:r>
            <a:endParaRPr lang="de-AT" sz="4000" b="1" dirty="0"/>
          </a:p>
        </p:txBody>
      </p:sp>
      <p:sp>
        <p:nvSpPr>
          <p:cNvPr id="16" name="Textfeld 15"/>
          <p:cNvSpPr txBox="1"/>
          <p:nvPr/>
        </p:nvSpPr>
        <p:spPr>
          <a:xfrm>
            <a:off x="1170374" y="2241550"/>
            <a:ext cx="55816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4800" b="1" dirty="0" smtClean="0"/>
              <a:t>A</a:t>
            </a:r>
            <a:endParaRPr lang="de-AT" sz="4000" b="1" dirty="0"/>
          </a:p>
        </p:txBody>
      </p:sp>
      <p:sp>
        <p:nvSpPr>
          <p:cNvPr id="59" name="Textfeld 58"/>
          <p:cNvSpPr txBox="1"/>
          <p:nvPr/>
        </p:nvSpPr>
        <p:spPr>
          <a:xfrm>
            <a:off x="6282942" y="2241550"/>
            <a:ext cx="52931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4800" b="1" dirty="0" smtClean="0"/>
              <a:t>B</a:t>
            </a:r>
            <a:endParaRPr lang="de-AT" sz="4000" b="1" dirty="0"/>
          </a:p>
        </p:txBody>
      </p:sp>
      <p:sp>
        <p:nvSpPr>
          <p:cNvPr id="60" name="Textfeld 59"/>
          <p:cNvSpPr txBox="1"/>
          <p:nvPr/>
        </p:nvSpPr>
        <p:spPr>
          <a:xfrm>
            <a:off x="12213835" y="2241550"/>
            <a:ext cx="51007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4800" b="1" dirty="0"/>
              <a:t>C</a:t>
            </a:r>
            <a:endParaRPr lang="de-AT" sz="4000" b="1" dirty="0"/>
          </a:p>
        </p:txBody>
      </p:sp>
      <p:cxnSp>
        <p:nvCxnSpPr>
          <p:cNvPr id="61" name="Gerade Verbindung 60"/>
          <p:cNvCxnSpPr/>
          <p:nvPr/>
        </p:nvCxnSpPr>
        <p:spPr>
          <a:xfrm>
            <a:off x="1176665" y="10234438"/>
            <a:ext cx="15313515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Abgerundetes Rechteck 61"/>
          <p:cNvSpPr/>
          <p:nvPr/>
        </p:nvSpPr>
        <p:spPr>
          <a:xfrm>
            <a:off x="12557831" y="4689236"/>
            <a:ext cx="4004357" cy="4753114"/>
          </a:xfrm>
          <a:prstGeom prst="round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92106060"/>
      </p:ext>
    </p:extLst>
  </p:cSld>
  <p:clrMapOvr>
    <a:masterClrMapping/>
  </p:clrMapOvr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33</Words>
  <Application>Microsoft Office PowerPoint</Application>
  <PresentationFormat>Benutzerdefiniert</PresentationFormat>
  <Paragraphs>20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Larissa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Kunze</dc:creator>
  <cp:lastModifiedBy>Kunze</cp:lastModifiedBy>
  <cp:revision>19</cp:revision>
  <cp:lastPrinted>2023-09-20T10:37:15Z</cp:lastPrinted>
  <dcterms:created xsi:type="dcterms:W3CDTF">2023-09-19T12:40:21Z</dcterms:created>
  <dcterms:modified xsi:type="dcterms:W3CDTF">2024-12-06T11:11:18Z</dcterms:modified>
</cp:coreProperties>
</file>