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7B1119-D734-4876-99A9-D0150584F5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54B69E-A522-4B8A-87A1-AFFF7DAE54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60C6E1-0CF3-4276-A519-4BFE1CD19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C85CF-E23B-4A9E-B666-22C92CC4C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E5BFF1-856A-4130-AEA1-4CACB3917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658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2CCC3-B752-4A8D-B36F-3384B96AF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3D00CC4-CC5D-4584-9F34-565103B43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34F69C-ABFA-4F17-BEA1-9DEC0ECF2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77CC28-1C97-4AC4-802B-BB0BE968D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F1C69-B882-42D3-8925-D2572295C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996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CE50FF9-BAE7-40A9-B4A8-BACCFBAC3D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45FF92-67D0-4BE2-9DEA-E460520C4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51DA8A-6DC9-4DF8-AB86-E2F774DD0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DB49F1-6745-42D5-8716-84FD59779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C1BAE9-93D4-444E-A0B4-C8425B278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37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0D1A18-3B20-49E0-AC86-60C60D878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E2055C-E334-45E1-8C54-0BCBCB33E3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7A733E-7F7C-4A53-B54F-012EE01BB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AF9247-34B8-41C8-AB87-E376C95CA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212CEF-9997-4AB4-BEFB-C804EC347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95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6C58F2-F53F-43B2-BE33-B5CFFE0AA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1B8CEF2-ABCD-41FD-ACB0-EF6C1751D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EFD25B-6C85-4097-861B-CC55CF583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179A12-DF7A-45C6-A577-70984A8F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500025-492B-4C73-81AB-4DE0639F3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133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13E55C-245F-43CA-B480-498A36EB6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AD954E-2FE5-4A03-A72A-1A4E3EE154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CD60DB-4892-45E4-8033-21B27BBBB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D101A73-3F5E-4279-AC3F-B6BD2F473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EB63EAC-A298-4EC6-AED2-5E55B5899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F83343-3E20-490B-AEC5-8C844DAF3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72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A00EA4-435D-4D7D-8F0C-0DD2AF3EA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333A881-A659-441E-8382-3869ACC264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61799E-F413-4C52-90E9-9ED28F49C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F21CC9E-9FC1-4409-948C-99B6AF8592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ADE1C9E-DF9B-4C56-9791-972862B1D8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20B7539-4663-41DF-B86F-4CFD229E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EA1F682-8C07-4236-8210-31449F160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74034BA-9F9A-4AC2-9A36-40E6E8F86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296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105AAA-799B-478C-923C-580D65D5D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7C9B8B-C2B2-4BD5-A793-87C6244CF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06AEFF8-EBD9-4D04-964E-6ABB198ED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D792204-CB2A-4E56-8A85-601E9D925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959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1EC1365-8BE6-41C6-996E-AF0CE9388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AE036B1-BDC2-4DC2-B027-55C1DABD0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2DB451-738C-464A-9BDB-B73AFA19A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156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52818E-6A5B-44F1-9267-1C8255DEB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FFD826-708F-4916-A89E-8D3F5C406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908E6B-1ABA-47C2-9BD0-98E08B2B67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8499B87-E9EF-4F96-98ED-7FB01988C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244F21-7B3A-4A67-9924-B67F27E40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48A7EF-B278-48E3-BACE-B8327CB85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28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AA8A7F-C2B2-4819-8C35-BBB8AD647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B66E781-5A8F-48B7-BBE3-521E1B79B7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575C8A-E379-4C4F-AF70-EAD669FF7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193DC0-ED69-42F5-89AF-1F64A29BE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D5C5823-8BB4-4A4F-B08C-8B42AD6C7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A92971-D8A7-427C-9253-25D1226E9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955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83A2F26-D7BA-4091-9775-B47E70E0E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C10842-0E3B-4CAC-9EA0-A2CDFE065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DFF261-C95D-4611-A1DD-51F8DCA506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43EF3-EF7C-4D80-B5E7-07EA0A2A8083}" type="datetimeFigureOut">
              <a:rPr kumimoji="1" lang="ja-JP" altLang="en-US" smtClean="0"/>
              <a:t>2021/3/6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EC9061-E924-4CEF-AEED-3244EA8E97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37F5EA-9E48-4648-9338-91394B6E33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6B0F3-C77A-40EC-940A-D198CC60A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998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D7C9B7B-FD2D-430B-96A2-75C056D29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574" y="356202"/>
            <a:ext cx="3837857" cy="31349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図 4" descr="食品, 閉じる, 座る, 小さい が含まれている画像&#10;&#10;自動的に生成された説明">
            <a:extLst>
              <a:ext uri="{FF2B5EF4-FFF2-40B4-BE49-F238E27FC236}">
                <a16:creationId xmlns:a16="http://schemas.microsoft.com/office/drawing/2014/main" id="{467AB0F6-C602-4B8B-BDDD-EDB4F3544E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6"/>
          <a:stretch/>
        </p:blipFill>
        <p:spPr>
          <a:xfrm>
            <a:off x="7921984" y="356201"/>
            <a:ext cx="4056680" cy="313161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図 9" descr="バブル, 座る, 暗い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B0E18874-62D5-434F-91C7-F087D23686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0" t="29504" r="9542" b="20864"/>
          <a:stretch/>
        </p:blipFill>
        <p:spPr>
          <a:xfrm>
            <a:off x="3945257" y="3662035"/>
            <a:ext cx="3821036" cy="28912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B80D547-EE15-4868-87CC-2F464927896D}"/>
              </a:ext>
            </a:extLst>
          </p:cNvPr>
          <p:cNvGrpSpPr/>
          <p:nvPr/>
        </p:nvGrpSpPr>
        <p:grpSpPr>
          <a:xfrm>
            <a:off x="7921983" y="3662035"/>
            <a:ext cx="4083575" cy="2885735"/>
            <a:chOff x="1027939" y="1357755"/>
            <a:chExt cx="6888097" cy="4500120"/>
          </a:xfrm>
        </p:grpSpPr>
        <p:pic>
          <p:nvPicPr>
            <p:cNvPr id="12" name="図 11" descr="カレンダー が含まれている画像&#10;&#10;自動的に生成された説明">
              <a:extLst>
                <a:ext uri="{FF2B5EF4-FFF2-40B4-BE49-F238E27FC236}">
                  <a16:creationId xmlns:a16="http://schemas.microsoft.com/office/drawing/2014/main" id="{319C7ADB-7133-4863-8BCC-65A5D89117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55" t="4839" r="59395" b="56539"/>
            <a:stretch/>
          </p:blipFill>
          <p:spPr>
            <a:xfrm>
              <a:off x="1027939" y="1357755"/>
              <a:ext cx="3439286" cy="449559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3" name="図 12" descr="カレンダー が含まれている画像&#10;&#10;自動的に生成された説明">
              <a:extLst>
                <a:ext uri="{FF2B5EF4-FFF2-40B4-BE49-F238E27FC236}">
                  <a16:creationId xmlns:a16="http://schemas.microsoft.com/office/drawing/2014/main" id="{1A4D9A85-62AF-4DA6-AEC6-1D084B85C7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765" t="4008" r="9502" b="57332"/>
            <a:stretch/>
          </p:blipFill>
          <p:spPr>
            <a:xfrm>
              <a:off x="4467225" y="1357755"/>
              <a:ext cx="3448811" cy="450012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AF22159-4370-492F-86CE-8930FDB79574}"/>
              </a:ext>
            </a:extLst>
          </p:cNvPr>
          <p:cNvSpPr txBox="1"/>
          <p:nvPr/>
        </p:nvSpPr>
        <p:spPr>
          <a:xfrm>
            <a:off x="3870140" y="356202"/>
            <a:ext cx="731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kumimoji="1" lang="ja-JP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B1301FF-C96B-440E-AC4C-3B1FD61C3310}"/>
              </a:ext>
            </a:extLst>
          </p:cNvPr>
          <p:cNvSpPr txBox="1"/>
          <p:nvPr/>
        </p:nvSpPr>
        <p:spPr>
          <a:xfrm>
            <a:off x="7880978" y="356202"/>
            <a:ext cx="731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kumimoji="1" lang="ja-JP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4221483-AF36-4BF0-B49D-03F6A7513AD7}"/>
              </a:ext>
            </a:extLst>
          </p:cNvPr>
          <p:cNvSpPr txBox="1"/>
          <p:nvPr/>
        </p:nvSpPr>
        <p:spPr>
          <a:xfrm>
            <a:off x="3870140" y="3637273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E)</a:t>
            </a:r>
            <a:endParaRPr kumimoji="1" lang="ja-JP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D5EBE4D-CFD2-43C2-8481-C0F2F51D2F08}"/>
              </a:ext>
            </a:extLst>
          </p:cNvPr>
          <p:cNvSpPr txBox="1"/>
          <p:nvPr/>
        </p:nvSpPr>
        <p:spPr>
          <a:xfrm>
            <a:off x="7880978" y="3637273"/>
            <a:ext cx="62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(F)</a:t>
            </a:r>
            <a:endParaRPr kumimoji="1" lang="ja-JP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0AEA1E-A685-4476-9D99-FA7882B5694A}"/>
              </a:ext>
            </a:extLst>
          </p:cNvPr>
          <p:cNvSpPr txBox="1"/>
          <p:nvPr/>
        </p:nvSpPr>
        <p:spPr>
          <a:xfrm>
            <a:off x="5221294" y="1991681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LV</a:t>
            </a:r>
            <a:endParaRPr kumimoji="1" lang="ja-JP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BF4BBF2-4A78-4661-A79F-ED9470D67D86}"/>
              </a:ext>
            </a:extLst>
          </p:cNvPr>
          <p:cNvSpPr txBox="1"/>
          <p:nvPr/>
        </p:nvSpPr>
        <p:spPr>
          <a:xfrm>
            <a:off x="6075477" y="4692525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LV</a:t>
            </a:r>
            <a:endParaRPr kumimoji="1" lang="ja-JP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EA8F6A7-AACE-4981-B582-3BBA085EFAA0}"/>
              </a:ext>
            </a:extLst>
          </p:cNvPr>
          <p:cNvSpPr txBox="1"/>
          <p:nvPr/>
        </p:nvSpPr>
        <p:spPr>
          <a:xfrm>
            <a:off x="8985853" y="4469074"/>
            <a:ext cx="3642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LV</a:t>
            </a:r>
            <a:endParaRPr kumimoji="1" lang="ja-JP" altLang="en-US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E8F18FC-DAD7-422D-948C-3BE0D9B366C9}"/>
              </a:ext>
            </a:extLst>
          </p:cNvPr>
          <p:cNvCxnSpPr>
            <a:cxnSpLocks/>
          </p:cNvCxnSpPr>
          <p:nvPr/>
        </p:nvCxnSpPr>
        <p:spPr>
          <a:xfrm>
            <a:off x="9846028" y="598354"/>
            <a:ext cx="285836" cy="337351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9D76BDAF-B8E1-4A27-9AEC-8EEFACB5907F}"/>
              </a:ext>
            </a:extLst>
          </p:cNvPr>
          <p:cNvCxnSpPr>
            <a:cxnSpLocks/>
          </p:cNvCxnSpPr>
          <p:nvPr/>
        </p:nvCxnSpPr>
        <p:spPr>
          <a:xfrm flipH="1">
            <a:off x="10763009" y="741629"/>
            <a:ext cx="350022" cy="314368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61CD2830-DDD1-4A19-8C70-6D22C114A989}"/>
              </a:ext>
            </a:extLst>
          </p:cNvPr>
          <p:cNvCxnSpPr>
            <a:cxnSpLocks/>
          </p:cNvCxnSpPr>
          <p:nvPr/>
        </p:nvCxnSpPr>
        <p:spPr>
          <a:xfrm flipH="1">
            <a:off x="5885102" y="1381293"/>
            <a:ext cx="357173" cy="34218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 descr="食品 が含まれている画像&#10;&#10;自動的に生成された説明">
            <a:extLst>
              <a:ext uri="{FF2B5EF4-FFF2-40B4-BE49-F238E27FC236}">
                <a16:creationId xmlns:a16="http://schemas.microsoft.com/office/drawing/2014/main" id="{C4B2DCA6-AE57-4080-B9C3-081530FEAE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67" y="3662035"/>
            <a:ext cx="3561692" cy="289121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図 7" descr="夜に光っているフクロウの絵&#10;&#10;中程度の精度で自動的に生成された説明">
            <a:extLst>
              <a:ext uri="{FF2B5EF4-FFF2-40B4-BE49-F238E27FC236}">
                <a16:creationId xmlns:a16="http://schemas.microsoft.com/office/drawing/2014/main" id="{033E90D5-8462-4D27-8936-1567C0632CC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0" r="7913"/>
          <a:stretch/>
        </p:blipFill>
        <p:spPr>
          <a:xfrm>
            <a:off x="223728" y="356202"/>
            <a:ext cx="3561692" cy="31349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89E4798-B952-4EF2-B7E0-86F68514F444}"/>
              </a:ext>
            </a:extLst>
          </p:cNvPr>
          <p:cNvSpPr txBox="1"/>
          <p:nvPr/>
        </p:nvSpPr>
        <p:spPr>
          <a:xfrm>
            <a:off x="185590" y="356202"/>
            <a:ext cx="795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E90FC13-63BC-4DA7-B66D-2358C0DF9C00}"/>
              </a:ext>
            </a:extLst>
          </p:cNvPr>
          <p:cNvSpPr txBox="1"/>
          <p:nvPr/>
        </p:nvSpPr>
        <p:spPr>
          <a:xfrm>
            <a:off x="185590" y="3637273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</a:t>
            </a:r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C502EBB-5557-45D8-B1CE-88DA6141DCBD}"/>
              </a:ext>
            </a:extLst>
          </p:cNvPr>
          <p:cNvSpPr txBox="1"/>
          <p:nvPr/>
        </p:nvSpPr>
        <p:spPr>
          <a:xfrm>
            <a:off x="1807471" y="1665679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LV</a:t>
            </a:r>
            <a:endParaRPr kumimoji="1" lang="ja-JP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124B83F-8D15-4A2D-8593-B6C9BE4B5148}"/>
              </a:ext>
            </a:extLst>
          </p:cNvPr>
          <p:cNvSpPr txBox="1"/>
          <p:nvPr/>
        </p:nvSpPr>
        <p:spPr>
          <a:xfrm>
            <a:off x="2029076" y="261957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endParaRPr kumimoji="1" lang="ja-JP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224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23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賢治 政田</dc:creator>
  <cp:lastModifiedBy>賢治 政田</cp:lastModifiedBy>
  <cp:revision>31</cp:revision>
  <dcterms:created xsi:type="dcterms:W3CDTF">2020-12-18T09:55:08Z</dcterms:created>
  <dcterms:modified xsi:type="dcterms:W3CDTF">2021-03-06T09:57:48Z</dcterms:modified>
</cp:coreProperties>
</file>