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400" r:id="rId2"/>
    <p:sldId id="433" r:id="rId3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mc-resident1" initials="s" lastIdx="0" clrIdx="0">
    <p:extLst>
      <p:ext uri="{19B8F6BF-5375-455C-9EA6-DF929625EA0E}">
        <p15:presenceInfo xmlns:p15="http://schemas.microsoft.com/office/powerpoint/2012/main" userId="smc-resident1" providerId="None"/>
      </p:ext>
    </p:extLst>
  </p:cmAuthor>
  <p:cmAuthor id="2" name="araageo" initials="a" lastIdx="4" clrIdx="1">
    <p:extLst>
      <p:ext uri="{19B8F6BF-5375-455C-9EA6-DF929625EA0E}">
        <p15:presenceInfo xmlns:p15="http://schemas.microsoft.com/office/powerpoint/2012/main" userId="araageo" providerId="None"/>
      </p:ext>
    </p:extLst>
  </p:cmAuthor>
  <p:cmAuthor id="3" name="埼玉医科大学総合医療センター 泌尿器科" initials="埼玉医科大学総合医療センター" lastIdx="1" clrIdx="2">
    <p:extLst>
      <p:ext uri="{19B8F6BF-5375-455C-9EA6-DF929625EA0E}">
        <p15:presenceInfo xmlns:p15="http://schemas.microsoft.com/office/powerpoint/2012/main" userId="9f0fa9093a5b6b5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6F400"/>
    <a:srgbClr val="CCFFFF"/>
    <a:srgbClr val="00FFFF"/>
    <a:srgbClr val="339966"/>
    <a:srgbClr val="FF6699"/>
    <a:srgbClr val="33CCCC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74" autoAdjust="0"/>
    <p:restoredTop sz="95018" autoAdjust="0"/>
  </p:normalViewPr>
  <p:slideViewPr>
    <p:cSldViewPr snapToGrid="0">
      <p:cViewPr varScale="1">
        <p:scale>
          <a:sx n="95" d="100"/>
          <a:sy n="95" d="100"/>
        </p:scale>
        <p:origin x="184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B92B7-27FE-4F09-BEAA-699E45E992D4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A24E54-35CE-4489-A8C5-06B34AC66E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15292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94DD6-EA6C-4C8F-B00D-3030B3C7687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951403-7FA6-4175-9C61-25D2629418A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4691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951403-7FA6-4175-9C61-25D2629418A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7462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951403-7FA6-4175-9C61-25D2629418A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1980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7124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18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0444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0040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1444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612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252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018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2429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0234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4972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EE12F-9724-4F3E-8F1F-8C9E7FE716A6}" type="datetimeFigureOut">
              <a:rPr kumimoji="1" lang="ja-JP" altLang="en-US" smtClean="0"/>
              <a:t>2023/6/2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60D4A-D63A-4DEC-A9FE-3E3C19646E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051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>
            <a:extLst>
              <a:ext uri="{FF2B5EF4-FFF2-40B4-BE49-F238E27FC236}">
                <a16:creationId xmlns:a16="http://schemas.microsoft.com/office/drawing/2014/main" id="{A5D99274-5697-02C2-414C-F99D4EB69C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177" y="1640098"/>
            <a:ext cx="4016188" cy="4025441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B47DCC4-CE1C-4379-9B34-0C2D3C218392}"/>
              </a:ext>
            </a:extLst>
          </p:cNvPr>
          <p:cNvSpPr txBox="1"/>
          <p:nvPr/>
        </p:nvSpPr>
        <p:spPr>
          <a:xfrm>
            <a:off x="168617" y="206414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A85B7F7-EEED-8744-FA1B-9B469AFC3C96}"/>
              </a:ext>
            </a:extLst>
          </p:cNvPr>
          <p:cNvSpPr txBox="1"/>
          <p:nvPr/>
        </p:nvSpPr>
        <p:spPr>
          <a:xfrm>
            <a:off x="819945" y="1603246"/>
            <a:ext cx="545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438EB403-DA12-27E6-9150-85D646C901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0617" y="1640098"/>
            <a:ext cx="3774479" cy="4025441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2278BFF-E564-DB84-2509-6A9A8DBDEF12}"/>
              </a:ext>
            </a:extLst>
          </p:cNvPr>
          <p:cNvSpPr txBox="1"/>
          <p:nvPr/>
        </p:nvSpPr>
        <p:spPr>
          <a:xfrm>
            <a:off x="6825527" y="3989059"/>
            <a:ext cx="545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1" lang="ja-JP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7EB578D-EE6E-52C5-AF6F-A50CF1848727}"/>
              </a:ext>
            </a:extLst>
          </p:cNvPr>
          <p:cNvSpPr txBox="1"/>
          <p:nvPr/>
        </p:nvSpPr>
        <p:spPr>
          <a:xfrm>
            <a:off x="4759291" y="3935272"/>
            <a:ext cx="545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A150AA5-E888-CED9-5D56-46BD4E9BEBAB}"/>
              </a:ext>
            </a:extLst>
          </p:cNvPr>
          <p:cNvSpPr txBox="1"/>
          <p:nvPr/>
        </p:nvSpPr>
        <p:spPr>
          <a:xfrm>
            <a:off x="4778259" y="1603246"/>
            <a:ext cx="545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614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8E2C33-EAC3-4151-8826-5C859E0F1AA7}"/>
              </a:ext>
            </a:extLst>
          </p:cNvPr>
          <p:cNvSpPr txBox="1"/>
          <p:nvPr/>
        </p:nvSpPr>
        <p:spPr>
          <a:xfrm>
            <a:off x="134470" y="96351"/>
            <a:ext cx="2463645" cy="58477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Figure 2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F42CC31-076E-445C-B8E0-36E5F04115D3}"/>
              </a:ext>
            </a:extLst>
          </p:cNvPr>
          <p:cNvSpPr txBox="1"/>
          <p:nvPr/>
        </p:nvSpPr>
        <p:spPr>
          <a:xfrm>
            <a:off x="5702117" y="309401"/>
            <a:ext cx="183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chemeClr val="bg1"/>
                </a:solidFill>
              </a:rPr>
              <a:t>異物先端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C7D8F32-2F1C-D3EB-489F-E1B22291D7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98" t="13888" r="12032" b="36272"/>
          <a:stretch/>
        </p:blipFill>
        <p:spPr>
          <a:xfrm rot="5400000">
            <a:off x="21118" y="2400500"/>
            <a:ext cx="3870877" cy="1970405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4B043288-4120-8D24-C72B-9C498FEBB3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6973" y="1450262"/>
            <a:ext cx="2824465" cy="3870878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9AA0EC25-14DA-DFEB-5678-D7F1BDAB9D79}"/>
              </a:ext>
            </a:extLst>
          </p:cNvPr>
          <p:cNvSpPr txBox="1"/>
          <p:nvPr/>
        </p:nvSpPr>
        <p:spPr>
          <a:xfrm>
            <a:off x="932944" y="1327363"/>
            <a:ext cx="545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B7EE9070-0F09-BEEA-65E8-B4EB5B297651}"/>
              </a:ext>
            </a:extLst>
          </p:cNvPr>
          <p:cNvSpPr txBox="1"/>
          <p:nvPr/>
        </p:nvSpPr>
        <p:spPr>
          <a:xfrm>
            <a:off x="3005446" y="1327363"/>
            <a:ext cx="545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0D4FFC58-0D48-003B-CA21-4A1F38033616}"/>
              </a:ext>
            </a:extLst>
          </p:cNvPr>
          <p:cNvSpPr txBox="1"/>
          <p:nvPr/>
        </p:nvSpPr>
        <p:spPr>
          <a:xfrm>
            <a:off x="5746905" y="1305701"/>
            <a:ext cx="545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4E5EEC5-EFE4-0200-1415-477DE5767E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055" y="1767974"/>
            <a:ext cx="2197506" cy="355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102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44236</TotalTime>
  <Words>15</Words>
  <Application>Microsoft Macintosh PowerPoint</Application>
  <PresentationFormat>画面に合わせる 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游ゴシック</vt:lpstr>
      <vt:lpstr>游明朝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smc-resident3</dc:creator>
  <cp:lastModifiedBy>Hideki Takeshita</cp:lastModifiedBy>
  <cp:revision>784</cp:revision>
  <cp:lastPrinted>2022-02-19T04:53:06Z</cp:lastPrinted>
  <dcterms:created xsi:type="dcterms:W3CDTF">2020-07-14T03:20:02Z</dcterms:created>
  <dcterms:modified xsi:type="dcterms:W3CDTF">2023-06-02T19:42:04Z</dcterms:modified>
</cp:coreProperties>
</file>