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>
        <p:scale>
          <a:sx n="47" d="100"/>
          <a:sy n="47" d="100"/>
        </p:scale>
        <p:origin x="36" y="7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72B563-B956-7214-2BC9-309B1B88D3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9871B3-D1DE-B29B-8445-58D1B6EA68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D6A52-9E37-484D-2C46-C0ADD567C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8F43D3-28AB-D3DF-A870-A9F6C4CCA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EE0DC1-AD21-4937-FC38-AC5118941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58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336708-D15C-D930-69B6-BE8386606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4791B6F-7C26-D576-4B04-36EFFADD96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EE16A1-EC26-B1CA-1582-2C750918A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1A8793-01BE-51B9-A709-4E6F97E4F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068524-54F8-3A13-8DF3-57859723A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287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BC6D750-A014-E0E3-8C71-4B1A53A18C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329BBB-94C5-E165-5A2E-448C7E19EC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241CBE-62DA-3BDC-4369-FF65A59A1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CCE66B-CDE5-7A13-85F5-8D4BC68D8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CCDF0C-FA35-60A9-9D04-D0EF5B2DD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337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7A8C6B-E262-B25D-E6AF-A32C199E6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DBEBE7-AF4A-0C44-E315-0842316B1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A81A25-41E6-3CFC-9B92-476D513F3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94F4D2D-96C1-F947-459E-D855EDC12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D6334A-CF28-DDD3-0C8B-137293AC6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12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022426-B418-4D3E-9BFF-AAE5B8B46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D39FD0-EDB4-B6D1-C7C4-0082B7C03C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18782D-1CF5-F393-DC45-5A197B633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EDBE17-C8BA-9AC7-DA9B-B8166B089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4803CC-33B4-571E-C313-0AFD135A5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9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BCA779-5435-EF37-55CB-EC936EED4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263F498-DCEF-2308-9B07-16B07C8456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7268774-E248-6237-158C-081A8ABB9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1AFF2A-87D1-19A7-99C1-2CE0B75B1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261AEB-BC23-8817-17A4-D202CF496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1F49E3-613E-A968-613B-F77C79F80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43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C3B8D9-E5A9-5385-E4C0-9FBDD8190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F04691-7A94-DA67-69FC-91D44E029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862CA3-5190-E50F-BC60-AAFCBB789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3BA1D28-CCB2-7A0E-E758-DA23602506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D20779F-22DD-D3CA-82C9-C87F28A08C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8EDC009-2569-0EEA-D50E-AF30934A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E7E9349-A574-DAB0-1BD5-DBABD9D7B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AA7A03A-88A2-D1C1-1548-A6575313A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20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EABC05-FB3B-8900-B664-02A46A470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2A95FE8-2B5A-6BFB-FDB2-C68B0AA35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A8C6CA6-ADE0-C91F-827B-7B6C8AF9A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3739B5-DB4A-1AE7-AA60-4E3006BBA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352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255A47-9AFC-1175-A56B-D3D2FA0C1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7BFBF22-357B-5DB2-4ABA-98E5F31A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990DC0-0C98-CCF6-6A3D-B5D1A6AF1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7224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C71124-78B6-74E2-0BC4-879DA9710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2CE288-DB0E-44B3-4E3E-6A1ECC13E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30C7B29-120F-E346-30BB-FFD72D5C2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39C07E-0BFC-348A-7153-F124C5224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A4572AC-3FF1-361E-AC78-1C9F78454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248E41-CF5B-B1DC-A4E0-1096EDFFF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890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05DC5E-1404-5E78-A219-87003F98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E0C035-A1A3-0D1A-BFB0-6E2309AFD1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98D406D-1ED3-9583-7635-83B8642894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8D5380-4061-901D-F520-FFB325B0B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2670074-3F9A-ABED-BFFC-8D7B91C91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31CF7F4-017F-9858-7EC4-2C289BC48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99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802B301-D7D8-179F-2994-2AC0B3F6A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43A449-5443-72EE-B961-9A9C96664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B7F242-29F9-FF2B-6287-98CF372EB5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3D00F-4C7A-43EE-9ACD-6DDDCD92AB49}" type="datetimeFigureOut">
              <a:rPr kumimoji="1" lang="ja-JP" altLang="en-US" smtClean="0"/>
              <a:t>2023/4/21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C41EA2-9473-CFA5-F178-B548A6C228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D19945-6C74-2A4E-F52F-F782A707C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B355A-1655-4B1B-BF66-1E4564D8D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85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013366-F7A2-CC3E-8D5B-AB49F76B3877}"/>
              </a:ext>
            </a:extLst>
          </p:cNvPr>
          <p:cNvSpPr txBox="1"/>
          <p:nvPr/>
        </p:nvSpPr>
        <p:spPr>
          <a:xfrm>
            <a:off x="690880" y="541774"/>
            <a:ext cx="17576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Times New Roman"/>
                <a:cs typeface="Times New Roman"/>
              </a:rPr>
              <a:t>Figure 1</a:t>
            </a:r>
            <a:endParaRPr lang="ja-JP" altLang="ja-JP" dirty="0">
              <a:latin typeface="Times New Roman"/>
              <a:cs typeface="Times New Roman"/>
            </a:endParaRPr>
          </a:p>
        </p:txBody>
      </p:sp>
      <p:pic>
        <p:nvPicPr>
          <p:cNvPr id="8" name="図 7" descr="屋内, テーブル, 座る, プラスチック が含まれている画像&#10;&#10;自動的に生成された説明">
            <a:extLst>
              <a:ext uri="{FF2B5EF4-FFF2-40B4-BE49-F238E27FC236}">
                <a16:creationId xmlns:a16="http://schemas.microsoft.com/office/drawing/2014/main" id="{08328DCD-F2A3-AABF-575D-EFBD865E7E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096" y="1221432"/>
            <a:ext cx="7826103" cy="50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1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716849A-DBB9-7E2B-74DF-B82AC8C9CDBE}"/>
              </a:ext>
            </a:extLst>
          </p:cNvPr>
          <p:cNvSpPr txBox="1"/>
          <p:nvPr/>
        </p:nvSpPr>
        <p:spPr>
          <a:xfrm>
            <a:off x="589280" y="643374"/>
            <a:ext cx="1056640" cy="3726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>
                <a:latin typeface="Times New Roman"/>
                <a:cs typeface="Times New Roman"/>
              </a:rPr>
              <a:t>Figure 2</a:t>
            </a:r>
            <a:endParaRPr lang="ja-JP" altLang="en-US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1DAD309-9704-A1FC-EDD2-8C715D2F74EC}"/>
              </a:ext>
            </a:extLst>
          </p:cNvPr>
          <p:cNvCxnSpPr/>
          <p:nvPr/>
        </p:nvCxnSpPr>
        <p:spPr>
          <a:xfrm>
            <a:off x="10901680" y="5059680"/>
            <a:ext cx="0" cy="14122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B8AFC4C-7AA3-B722-8FA3-811E0A300145}"/>
              </a:ext>
            </a:extLst>
          </p:cNvPr>
          <p:cNvCxnSpPr>
            <a:cxnSpLocks/>
          </p:cNvCxnSpPr>
          <p:nvPr/>
        </p:nvCxnSpPr>
        <p:spPr>
          <a:xfrm>
            <a:off x="10144760" y="5765800"/>
            <a:ext cx="1513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1C60632-DE3C-C7EE-E17F-B21F5AD0D8EF}"/>
              </a:ext>
            </a:extLst>
          </p:cNvPr>
          <p:cNvSpPr txBox="1"/>
          <p:nvPr/>
        </p:nvSpPr>
        <p:spPr>
          <a:xfrm>
            <a:off x="10366767" y="534745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a</a:t>
            </a:r>
            <a:endParaRPr kumimoji="1" lang="en-US" altLang="ja-JP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E762A74-8D72-A752-B3CB-E75C52A513B8}"/>
              </a:ext>
            </a:extLst>
          </p:cNvPr>
          <p:cNvSpPr txBox="1"/>
          <p:nvPr/>
        </p:nvSpPr>
        <p:spPr>
          <a:xfrm>
            <a:off x="11167895" y="5344160"/>
            <a:ext cx="355600" cy="3726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b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788F7B3-F44B-DBDB-0930-B85532B59985}"/>
              </a:ext>
            </a:extLst>
          </p:cNvPr>
          <p:cNvSpPr txBox="1"/>
          <p:nvPr/>
        </p:nvSpPr>
        <p:spPr>
          <a:xfrm>
            <a:off x="10374873" y="5934194"/>
            <a:ext cx="30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c</a:t>
            </a: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787632C4-6F04-0137-31CF-068FC009C2A9}"/>
              </a:ext>
            </a:extLst>
          </p:cNvPr>
          <p:cNvGrpSpPr/>
          <p:nvPr/>
        </p:nvGrpSpPr>
        <p:grpSpPr>
          <a:xfrm>
            <a:off x="843280" y="1016000"/>
            <a:ext cx="10220960" cy="5648960"/>
            <a:chOff x="843280" y="1016000"/>
            <a:chExt cx="10220960" cy="5648960"/>
          </a:xfrm>
        </p:grpSpPr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F19EAB5-067C-A585-BAC1-1E26C5EC8BCB}"/>
                </a:ext>
              </a:extLst>
            </p:cNvPr>
            <p:cNvCxnSpPr/>
            <p:nvPr/>
          </p:nvCxnSpPr>
          <p:spPr>
            <a:xfrm>
              <a:off x="5862320" y="1016000"/>
              <a:ext cx="0" cy="56489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F6C74977-1456-2141-ABEA-D2B4B9414C89}"/>
                </a:ext>
              </a:extLst>
            </p:cNvPr>
            <p:cNvCxnSpPr>
              <a:cxnSpLocks/>
            </p:cNvCxnSpPr>
            <p:nvPr/>
          </p:nvCxnSpPr>
          <p:spPr>
            <a:xfrm>
              <a:off x="843280" y="3769360"/>
              <a:ext cx="1022096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1" name="図 30" descr="白い背景に刷っている男性の白黒写真&#10;&#10;低い精度で自動的に生成された説明">
            <a:extLst>
              <a:ext uri="{FF2B5EF4-FFF2-40B4-BE49-F238E27FC236}">
                <a16:creationId xmlns:a16="http://schemas.microsoft.com/office/drawing/2014/main" id="{D13F600B-3429-2F14-EF2D-81F561DC29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881" y="1168528"/>
            <a:ext cx="3022596" cy="2448304"/>
          </a:xfrm>
          <a:prstGeom prst="rect">
            <a:avLst/>
          </a:prstGeom>
        </p:spPr>
      </p:pic>
      <p:pic>
        <p:nvPicPr>
          <p:cNvPr id="35" name="図 34" descr="屋内, 座る, テーブル, ケーキ が含まれている画像&#10;&#10;自動的に生成された説明">
            <a:extLst>
              <a:ext uri="{FF2B5EF4-FFF2-40B4-BE49-F238E27FC236}">
                <a16:creationId xmlns:a16="http://schemas.microsoft.com/office/drawing/2014/main" id="{571603D7-4B58-BA21-2CC7-2E4D74AC74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2" y="1125505"/>
            <a:ext cx="3374632" cy="2534349"/>
          </a:xfrm>
          <a:prstGeom prst="rect">
            <a:avLst/>
          </a:prstGeom>
        </p:spPr>
      </p:pic>
      <p:pic>
        <p:nvPicPr>
          <p:cNvPr id="37" name="図 36" descr="屋内, 持つ, 男, 若い が含まれている画像&#10;&#10;自動的に生成された説明">
            <a:extLst>
              <a:ext uri="{FF2B5EF4-FFF2-40B4-BE49-F238E27FC236}">
                <a16:creationId xmlns:a16="http://schemas.microsoft.com/office/drawing/2014/main" id="{DBF72F1C-5216-00FF-9B8E-6365FCBE2A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956" y="3878867"/>
            <a:ext cx="3022596" cy="271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862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776691B-FB67-ADD8-AC2E-87FC32C1B2DF}"/>
              </a:ext>
            </a:extLst>
          </p:cNvPr>
          <p:cNvSpPr txBox="1"/>
          <p:nvPr/>
        </p:nvSpPr>
        <p:spPr>
          <a:xfrm>
            <a:off x="731520" y="734814"/>
            <a:ext cx="975360" cy="3827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 descr="グラフ, 折れ線グラフ&#10;&#10;自動的に生成された説明">
            <a:extLst>
              <a:ext uri="{FF2B5EF4-FFF2-40B4-BE49-F238E27FC236}">
                <a16:creationId xmlns:a16="http://schemas.microsoft.com/office/drawing/2014/main" id="{A40D761A-A40F-401C-18A6-B1662B0201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571" y="1584961"/>
            <a:ext cx="9231287" cy="504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5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F353785-9C17-7CA0-84FD-D773C2B07AB3}"/>
              </a:ext>
            </a:extLst>
          </p:cNvPr>
          <p:cNvCxnSpPr/>
          <p:nvPr/>
        </p:nvCxnSpPr>
        <p:spPr>
          <a:xfrm>
            <a:off x="10901680" y="5059680"/>
            <a:ext cx="0" cy="14122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9F7FF1A-C8CC-ECB6-908F-BCEFA207C1AE}"/>
              </a:ext>
            </a:extLst>
          </p:cNvPr>
          <p:cNvCxnSpPr>
            <a:cxnSpLocks/>
          </p:cNvCxnSpPr>
          <p:nvPr/>
        </p:nvCxnSpPr>
        <p:spPr>
          <a:xfrm>
            <a:off x="10144760" y="5765800"/>
            <a:ext cx="1513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EC17815-66CD-C2FB-2AF0-542BE6B46B29}"/>
              </a:ext>
            </a:extLst>
          </p:cNvPr>
          <p:cNvSpPr txBox="1"/>
          <p:nvPr/>
        </p:nvSpPr>
        <p:spPr>
          <a:xfrm>
            <a:off x="10418503" y="593419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c</a:t>
            </a:r>
            <a:endParaRPr kumimoji="1" lang="en-US" altLang="ja-JP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F879CDA-404B-C246-65E6-39CB949C91E2}"/>
              </a:ext>
            </a:extLst>
          </p:cNvPr>
          <p:cNvSpPr txBox="1"/>
          <p:nvPr/>
        </p:nvSpPr>
        <p:spPr>
          <a:xfrm flipH="1">
            <a:off x="11082778" y="5347454"/>
            <a:ext cx="39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91BA836-5EE1-7F1A-C6E0-B37BF687969C}"/>
              </a:ext>
            </a:extLst>
          </p:cNvPr>
          <p:cNvSpPr txBox="1"/>
          <p:nvPr/>
        </p:nvSpPr>
        <p:spPr>
          <a:xfrm>
            <a:off x="10418503" y="534745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a</a:t>
            </a:r>
            <a:endParaRPr kumimoji="1" lang="en-US" altLang="ja-JP" dirty="0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99009D0-F4C2-83BD-9F51-91109D9F358A}"/>
              </a:ext>
            </a:extLst>
          </p:cNvPr>
          <p:cNvGrpSpPr/>
          <p:nvPr/>
        </p:nvGrpSpPr>
        <p:grpSpPr>
          <a:xfrm>
            <a:off x="843280" y="1016000"/>
            <a:ext cx="10220960" cy="5648960"/>
            <a:chOff x="843280" y="1016000"/>
            <a:chExt cx="10220960" cy="5648960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F26D3EA0-68CA-CB58-8908-D19B2522E09F}"/>
                </a:ext>
              </a:extLst>
            </p:cNvPr>
            <p:cNvCxnSpPr/>
            <p:nvPr/>
          </p:nvCxnSpPr>
          <p:spPr>
            <a:xfrm>
              <a:off x="5862320" y="1016000"/>
              <a:ext cx="0" cy="56489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15A42111-E7DD-B700-BEC0-53A61A4952D0}"/>
                </a:ext>
              </a:extLst>
            </p:cNvPr>
            <p:cNvCxnSpPr>
              <a:cxnSpLocks/>
            </p:cNvCxnSpPr>
            <p:nvPr/>
          </p:nvCxnSpPr>
          <p:spPr>
            <a:xfrm>
              <a:off x="843280" y="3769360"/>
              <a:ext cx="1022096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4" name="図 13" descr="食品, 座る, フルーツ が含まれている画像&#10;&#10;自動的に生成された説明">
            <a:extLst>
              <a:ext uri="{FF2B5EF4-FFF2-40B4-BE49-F238E27FC236}">
                <a16:creationId xmlns:a16="http://schemas.microsoft.com/office/drawing/2014/main" id="{6494A95D-2285-3040-7EEB-509DC97C48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138" y="1016000"/>
            <a:ext cx="3430203" cy="2617246"/>
          </a:xfrm>
          <a:prstGeom prst="rect">
            <a:avLst/>
          </a:prstGeom>
        </p:spPr>
      </p:pic>
      <p:pic>
        <p:nvPicPr>
          <p:cNvPr id="16" name="図 15" descr="皿の上の食べ物&#10;&#10;中程度の精度で自動的に生成された説明">
            <a:extLst>
              <a:ext uri="{FF2B5EF4-FFF2-40B4-BE49-F238E27FC236}">
                <a16:creationId xmlns:a16="http://schemas.microsoft.com/office/drawing/2014/main" id="{6FB83D9F-F8A5-87C2-5D6D-ADA816396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338" y="1484000"/>
            <a:ext cx="3237165" cy="1817361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90441B9-67FF-4388-30D8-54E959FE8CA9}"/>
              </a:ext>
            </a:extLst>
          </p:cNvPr>
          <p:cNvSpPr txBox="1"/>
          <p:nvPr/>
        </p:nvSpPr>
        <p:spPr>
          <a:xfrm>
            <a:off x="533401" y="504429"/>
            <a:ext cx="104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Times New Roman"/>
                <a:cs typeface="Times New Roman"/>
              </a:rPr>
              <a:t>Figure</a:t>
            </a:r>
            <a:r>
              <a:rPr lang="ja-JP" altLang="en-US" dirty="0">
                <a:latin typeface="Times New Roman"/>
                <a:cs typeface="Times New Roman"/>
              </a:rPr>
              <a:t> </a:t>
            </a:r>
            <a:r>
              <a:rPr lang="en-US" altLang="ja-JP" dirty="0">
                <a:latin typeface="Times New Roman"/>
                <a:cs typeface="Times New Roman"/>
              </a:rPr>
              <a:t>4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7626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5C2A2A3-71AB-CDC3-63C9-2E8C7C6A0A8D}"/>
              </a:ext>
            </a:extLst>
          </p:cNvPr>
          <p:cNvCxnSpPr/>
          <p:nvPr/>
        </p:nvCxnSpPr>
        <p:spPr>
          <a:xfrm>
            <a:off x="5496560" y="731520"/>
            <a:ext cx="0" cy="5598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AD445B3-C52C-6DE7-F01C-AA1BD0277CD7}"/>
              </a:ext>
            </a:extLst>
          </p:cNvPr>
          <p:cNvCxnSpPr>
            <a:cxnSpLocks/>
          </p:cNvCxnSpPr>
          <p:nvPr/>
        </p:nvCxnSpPr>
        <p:spPr>
          <a:xfrm>
            <a:off x="1127760" y="3429000"/>
            <a:ext cx="9154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5221C27-131E-FBA7-5129-BE2CD9037646}"/>
              </a:ext>
            </a:extLst>
          </p:cNvPr>
          <p:cNvCxnSpPr>
            <a:cxnSpLocks/>
          </p:cNvCxnSpPr>
          <p:nvPr/>
        </p:nvCxnSpPr>
        <p:spPr>
          <a:xfrm>
            <a:off x="10546080" y="4958080"/>
            <a:ext cx="0" cy="14782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FBAB47A-656E-B674-5EBA-ED154F03CB61}"/>
              </a:ext>
            </a:extLst>
          </p:cNvPr>
          <p:cNvCxnSpPr>
            <a:cxnSpLocks/>
          </p:cNvCxnSpPr>
          <p:nvPr/>
        </p:nvCxnSpPr>
        <p:spPr>
          <a:xfrm>
            <a:off x="9763760" y="5697220"/>
            <a:ext cx="14630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6146D58-22BB-0D8A-D5FE-636A193D1092}"/>
              </a:ext>
            </a:extLst>
          </p:cNvPr>
          <p:cNvSpPr txBox="1"/>
          <p:nvPr/>
        </p:nvSpPr>
        <p:spPr>
          <a:xfrm>
            <a:off x="9951721" y="5215373"/>
            <a:ext cx="4063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a</a:t>
            </a:r>
            <a:endParaRPr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9CDAFF6-A8C8-F2D2-6FBB-65ADD03BD6EE}"/>
              </a:ext>
            </a:extLst>
          </p:cNvPr>
          <p:cNvSpPr txBox="1"/>
          <p:nvPr/>
        </p:nvSpPr>
        <p:spPr>
          <a:xfrm>
            <a:off x="10801003" y="5215373"/>
            <a:ext cx="3232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b</a:t>
            </a:r>
            <a:endParaRPr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9CE432F-F9FC-9865-B690-04D0F2596ED0}"/>
              </a:ext>
            </a:extLst>
          </p:cNvPr>
          <p:cNvSpPr txBox="1"/>
          <p:nvPr/>
        </p:nvSpPr>
        <p:spPr>
          <a:xfrm>
            <a:off x="9977124" y="5926059"/>
            <a:ext cx="355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c</a:t>
            </a:r>
            <a:endParaRPr lang="ja-JP" altLang="en-US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E0889702-7573-7AC4-704F-850C77C83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834" y="833844"/>
            <a:ext cx="3297644" cy="2473234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856DBB20-6BE1-051A-76C5-3B64237752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33844"/>
            <a:ext cx="3315059" cy="2486295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8256308E-D4F4-A729-1302-3A7F2B439B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834" y="3671748"/>
            <a:ext cx="3297644" cy="2473234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DE5E097-66D0-E098-194C-843DAB21F664}"/>
              </a:ext>
            </a:extLst>
          </p:cNvPr>
          <p:cNvSpPr txBox="1"/>
          <p:nvPr/>
        </p:nvSpPr>
        <p:spPr>
          <a:xfrm>
            <a:off x="396241" y="301225"/>
            <a:ext cx="10261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Times New Roman"/>
                <a:cs typeface="Times New Roman"/>
              </a:rPr>
              <a:t>Figure</a:t>
            </a:r>
            <a:r>
              <a:rPr lang="ja-JP" altLang="en-US" dirty="0">
                <a:latin typeface="Times New Roman"/>
                <a:cs typeface="Times New Roman"/>
              </a:rPr>
              <a:t> </a:t>
            </a:r>
            <a:r>
              <a:rPr lang="en-US" altLang="ja-JP" dirty="0">
                <a:latin typeface="Times New Roman"/>
                <a:cs typeface="Times New Roman"/>
              </a:rPr>
              <a:t>5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1358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3021</TotalTime>
  <Words>19</Words>
  <Application>Microsoft Office PowerPoint</Application>
  <PresentationFormat>ワイド画面</PresentationFormat>
  <Paragraphs>14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信一郎 神田</dc:creator>
  <cp:lastModifiedBy>信一郎 神田</cp:lastModifiedBy>
  <cp:revision>4</cp:revision>
  <dcterms:created xsi:type="dcterms:W3CDTF">2023-04-21T00:25:38Z</dcterms:created>
  <dcterms:modified xsi:type="dcterms:W3CDTF">2023-04-23T02:46:58Z</dcterms:modified>
</cp:coreProperties>
</file>