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83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4" autoAdjust="0"/>
    <p:restoredTop sz="94660"/>
  </p:normalViewPr>
  <p:slideViewPr>
    <p:cSldViewPr snapToGrid="0" snapToObjects="1" showGuides="1">
      <p:cViewPr varScale="1">
        <p:scale>
          <a:sx n="61" d="100"/>
          <a:sy n="61" d="100"/>
        </p:scale>
        <p:origin x="100" y="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65E10B-376B-4CF4-91BD-95FF031B2B68}" type="datetimeFigureOut">
              <a:rPr kumimoji="1" lang="ja-JP" altLang="en-US" smtClean="0"/>
              <a:t>2023/4/1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C54CCE-1311-4EE4-B73E-79B61EF684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21169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1200" dirty="0">
              <a:latin typeface="MS Gothic" charset="-128"/>
              <a:ea typeface="MS Gothic" charset="-128"/>
              <a:cs typeface="MS 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854360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913806" y="416348"/>
            <a:ext cx="10364391" cy="3184550"/>
          </a:xfrm>
          <a:prstGeom prst="rect">
            <a:avLst/>
          </a:prstGeom>
        </p:spPr>
        <p:txBody>
          <a:bodyPr/>
          <a:lstStyle/>
          <a:p>
            <a:r>
              <a:t>タイトルテキスト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sz="half" idx="1"/>
          </p:nvPr>
        </p:nvSpPr>
        <p:spPr>
          <a:xfrm>
            <a:off x="1829099" y="3886647"/>
            <a:ext cx="8533805" cy="2971355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</a:lvl1pPr>
            <a:lvl2pPr marL="0" indent="321457">
              <a:buSzTx/>
              <a:buNone/>
            </a:lvl2pPr>
            <a:lvl3pPr marL="0" indent="642915">
              <a:buSzTx/>
              <a:buNone/>
            </a:lvl3pPr>
            <a:lvl4pPr marL="0" indent="964372">
              <a:buSzTx/>
              <a:buNone/>
            </a:lvl4pPr>
            <a:lvl5pPr marL="0" indent="1285828">
              <a:buSzTx/>
              <a:buNone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3" name="Shape 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80515760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>
            <a:spLocks noGrp="1"/>
          </p:cNvSpPr>
          <p:nvPr>
            <p:ph type="title"/>
          </p:nvPr>
        </p:nvSpPr>
        <p:spPr>
          <a:xfrm>
            <a:off x="8548686" y="1"/>
            <a:ext cx="2452689" cy="4330899"/>
          </a:xfrm>
          <a:prstGeom prst="rect">
            <a:avLst/>
          </a:prstGeom>
        </p:spPr>
        <p:txBody>
          <a:bodyPr/>
          <a:lstStyle/>
          <a:p>
            <a:r>
              <a:t>タイトルテキスト</a:t>
            </a:r>
          </a:p>
        </p:txBody>
      </p:sp>
      <p:sp>
        <p:nvSpPr>
          <p:cNvPr id="99" name="Shape 99"/>
          <p:cNvSpPr>
            <a:spLocks noGrp="1"/>
          </p:cNvSpPr>
          <p:nvPr>
            <p:ph type="body" idx="1"/>
          </p:nvPr>
        </p:nvSpPr>
        <p:spPr>
          <a:xfrm>
            <a:off x="1190626" y="1151929"/>
            <a:ext cx="7215189" cy="4893470"/>
          </a:xfrm>
          <a:prstGeom prst="rect">
            <a:avLst/>
          </a:prstGeom>
        </p:spPr>
        <p:txBody>
          <a:bodyPr/>
          <a:lstStyle/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00" name="Shape 10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66924107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3" name="Shape 893"/>
          <p:cNvSpPr>
            <a:spLocks noGrp="1"/>
          </p:cNvSpPr>
          <p:nvPr>
            <p:ph type="title"/>
          </p:nvPr>
        </p:nvSpPr>
        <p:spPr>
          <a:xfrm>
            <a:off x="962919" y="4406802"/>
            <a:ext cx="10362901" cy="2451199"/>
          </a:xfrm>
          <a:prstGeom prst="rect">
            <a:avLst/>
          </a:prstGeom>
        </p:spPr>
        <p:txBody>
          <a:bodyPr lIns="32145" tIns="32145" rIns="32145" bIns="32145" anchor="t"/>
          <a:lstStyle>
            <a:lvl1pPr algn="l">
              <a:defRPr sz="2800" b="1" cap="all"/>
            </a:lvl1pPr>
          </a:lstStyle>
          <a:p>
            <a:r>
              <a:t>タイトルテキスト</a:t>
            </a:r>
          </a:p>
        </p:txBody>
      </p:sp>
      <p:sp>
        <p:nvSpPr>
          <p:cNvPr id="894" name="Shape 894"/>
          <p:cNvSpPr>
            <a:spLocks noGrp="1"/>
          </p:cNvSpPr>
          <p:nvPr>
            <p:ph type="body" sz="half" idx="1"/>
          </p:nvPr>
        </p:nvSpPr>
        <p:spPr>
          <a:xfrm>
            <a:off x="962919" y="1192113"/>
            <a:ext cx="10362901" cy="3214688"/>
          </a:xfrm>
          <a:prstGeom prst="rect">
            <a:avLst/>
          </a:prstGeom>
        </p:spPr>
        <p:txBody>
          <a:bodyPr lIns="32145" tIns="32145" rIns="32145" bIns="32145" anchor="b"/>
          <a:lstStyle>
            <a:lvl1pPr marL="0" indent="0" algn="l">
              <a:spcBef>
                <a:spcPts val="1600"/>
              </a:spcBef>
              <a:buSzTx/>
              <a:buNone/>
              <a:defRPr sz="1400"/>
            </a:lvl1pPr>
            <a:lvl2pPr marL="0" indent="321457" algn="l">
              <a:spcBef>
                <a:spcPts val="1600"/>
              </a:spcBef>
              <a:buSzTx/>
              <a:buNone/>
              <a:defRPr sz="1400"/>
            </a:lvl2pPr>
            <a:lvl3pPr marL="0" indent="642915" algn="l">
              <a:spcBef>
                <a:spcPts val="1600"/>
              </a:spcBef>
              <a:buSzTx/>
              <a:buNone/>
              <a:defRPr sz="1400"/>
            </a:lvl3pPr>
            <a:lvl4pPr marL="0" indent="964372" algn="l">
              <a:spcBef>
                <a:spcPts val="1600"/>
              </a:spcBef>
              <a:buSzTx/>
              <a:buNone/>
              <a:defRPr sz="1400"/>
            </a:lvl4pPr>
            <a:lvl5pPr marL="0" indent="1285828" algn="l">
              <a:spcBef>
                <a:spcPts val="1600"/>
              </a:spcBef>
              <a:buSzTx/>
              <a:buNone/>
              <a:defRPr sz="14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895" name="Shape 89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21274141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2" name="Shape 902"/>
          <p:cNvSpPr>
            <a:spLocks noGrp="1"/>
          </p:cNvSpPr>
          <p:nvPr>
            <p:ph type="title"/>
          </p:nvPr>
        </p:nvSpPr>
        <p:spPr>
          <a:xfrm>
            <a:off x="610196" y="274589"/>
            <a:ext cx="10971611" cy="1326059"/>
          </a:xfrm>
          <a:prstGeom prst="rect">
            <a:avLst/>
          </a:prstGeom>
        </p:spPr>
        <p:txBody>
          <a:bodyPr lIns="32145" tIns="32145" rIns="32145" bIns="32145" anchor="t"/>
          <a:lstStyle/>
          <a:p>
            <a:r>
              <a:t>タイトルテキスト</a:t>
            </a:r>
          </a:p>
        </p:txBody>
      </p:sp>
      <p:sp>
        <p:nvSpPr>
          <p:cNvPr id="903" name="Shape 903"/>
          <p:cNvSpPr>
            <a:spLocks noGrp="1"/>
          </p:cNvSpPr>
          <p:nvPr>
            <p:ph type="body" sz="half" idx="1"/>
          </p:nvPr>
        </p:nvSpPr>
        <p:spPr>
          <a:xfrm>
            <a:off x="610196" y="1600647"/>
            <a:ext cx="5414368" cy="5257355"/>
          </a:xfrm>
          <a:prstGeom prst="rect">
            <a:avLst/>
          </a:prstGeom>
        </p:spPr>
        <p:txBody>
          <a:bodyPr lIns="32145" tIns="32145" rIns="32145" bIns="32145"/>
          <a:lstStyle>
            <a:lvl1pPr marL="625055" indent="-401822" algn="l">
              <a:spcBef>
                <a:spcPts val="1600"/>
              </a:spcBef>
              <a:buSzPct val="171000"/>
              <a:buFont typeface="Gill Sans"/>
              <a:defRPr sz="2000"/>
            </a:lvl1pPr>
            <a:lvl2pPr marL="1008493" indent="-472731" algn="l">
              <a:spcBef>
                <a:spcPts val="1600"/>
              </a:spcBef>
              <a:buSzPct val="171000"/>
              <a:buFont typeface="Gill Sans"/>
              <a:buChar char="•"/>
              <a:defRPr sz="2000"/>
            </a:lvl2pPr>
            <a:lvl3pPr marL="1422321" indent="-574031" algn="l">
              <a:spcBef>
                <a:spcPts val="1600"/>
              </a:spcBef>
              <a:buSzPct val="171000"/>
              <a:buFont typeface="Gill Sans"/>
              <a:defRPr sz="2000"/>
            </a:lvl3pPr>
            <a:lvl4pPr marL="1779005" indent="-618187" algn="l">
              <a:spcBef>
                <a:spcPts val="1600"/>
              </a:spcBef>
              <a:buSzPct val="171000"/>
              <a:buFont typeface="Gill Sans"/>
              <a:buChar char="•"/>
              <a:defRPr sz="2000"/>
            </a:lvl4pPr>
            <a:lvl5pPr marL="2091533" indent="-618187" algn="l">
              <a:spcBef>
                <a:spcPts val="1600"/>
              </a:spcBef>
              <a:buSzPct val="171000"/>
              <a:buFont typeface="Gill Sans"/>
              <a:buChar char="•"/>
              <a:defRPr sz="2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904" name="Shape 90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60212061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" name="Shape 911"/>
          <p:cNvSpPr>
            <a:spLocks noGrp="1"/>
          </p:cNvSpPr>
          <p:nvPr>
            <p:ph type="title"/>
          </p:nvPr>
        </p:nvSpPr>
        <p:spPr>
          <a:xfrm>
            <a:off x="610196" y="274589"/>
            <a:ext cx="10971611" cy="1204843"/>
          </a:xfrm>
          <a:prstGeom prst="rect">
            <a:avLst/>
          </a:prstGeom>
        </p:spPr>
        <p:txBody>
          <a:bodyPr lIns="32145" tIns="32145" rIns="32145" bIns="32145" anchor="t"/>
          <a:lstStyle/>
          <a:p>
            <a:r>
              <a:t>タイトルテキスト</a:t>
            </a:r>
          </a:p>
        </p:txBody>
      </p:sp>
      <p:sp>
        <p:nvSpPr>
          <p:cNvPr id="912" name="Shape 912"/>
          <p:cNvSpPr>
            <a:spLocks noGrp="1"/>
          </p:cNvSpPr>
          <p:nvPr>
            <p:ph type="body" sz="quarter" idx="1"/>
          </p:nvPr>
        </p:nvSpPr>
        <p:spPr>
          <a:xfrm>
            <a:off x="610197" y="1479431"/>
            <a:ext cx="5386092" cy="694951"/>
          </a:xfrm>
          <a:prstGeom prst="rect">
            <a:avLst/>
          </a:prstGeom>
        </p:spPr>
        <p:txBody>
          <a:bodyPr lIns="32145" tIns="32145" rIns="32145" bIns="32145" anchor="b"/>
          <a:lstStyle>
            <a:lvl1pPr marL="0" indent="0" algn="l">
              <a:spcBef>
                <a:spcPts val="1600"/>
              </a:spcBef>
              <a:buSzTx/>
              <a:buNone/>
              <a:defRPr sz="1700" b="1"/>
            </a:lvl1pPr>
            <a:lvl2pPr marL="0" indent="321457" algn="l">
              <a:spcBef>
                <a:spcPts val="1600"/>
              </a:spcBef>
              <a:buSzTx/>
              <a:buNone/>
              <a:defRPr sz="1700" b="1"/>
            </a:lvl2pPr>
            <a:lvl3pPr marL="0" indent="642915" algn="l">
              <a:spcBef>
                <a:spcPts val="1600"/>
              </a:spcBef>
              <a:buSzTx/>
              <a:buNone/>
              <a:defRPr sz="1700" b="1"/>
            </a:lvl3pPr>
            <a:lvl4pPr marL="0" indent="964372" algn="l">
              <a:spcBef>
                <a:spcPts val="1600"/>
              </a:spcBef>
              <a:buSzTx/>
              <a:buNone/>
              <a:defRPr sz="1700" b="1"/>
            </a:lvl4pPr>
            <a:lvl5pPr marL="0" indent="1285828" algn="l">
              <a:spcBef>
                <a:spcPts val="1600"/>
              </a:spcBef>
              <a:buSzTx/>
              <a:buNone/>
              <a:defRPr sz="1700" b="1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913" name="Shape 9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75023042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0" name="Shape 920"/>
          <p:cNvSpPr>
            <a:spLocks noGrp="1"/>
          </p:cNvSpPr>
          <p:nvPr>
            <p:ph type="title"/>
          </p:nvPr>
        </p:nvSpPr>
        <p:spPr>
          <a:xfrm>
            <a:off x="610196" y="274589"/>
            <a:ext cx="10971611" cy="1325613"/>
          </a:xfrm>
          <a:prstGeom prst="rect">
            <a:avLst/>
          </a:prstGeom>
        </p:spPr>
        <p:txBody>
          <a:bodyPr lIns="32145" tIns="32145" rIns="32145" bIns="32145" anchor="t"/>
          <a:lstStyle/>
          <a:p>
            <a:r>
              <a:t>タイトルテキスト</a:t>
            </a:r>
          </a:p>
        </p:txBody>
      </p:sp>
      <p:sp>
        <p:nvSpPr>
          <p:cNvPr id="921" name="Shape 92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6948430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7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8" name="Shape 92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07696157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5" name="Shape 935"/>
          <p:cNvSpPr>
            <a:spLocks noGrp="1"/>
          </p:cNvSpPr>
          <p:nvPr>
            <p:ph type="title"/>
          </p:nvPr>
        </p:nvSpPr>
        <p:spPr>
          <a:xfrm>
            <a:off x="610196" y="1"/>
            <a:ext cx="4010920" cy="1435449"/>
          </a:xfrm>
          <a:prstGeom prst="rect">
            <a:avLst/>
          </a:prstGeom>
        </p:spPr>
        <p:txBody>
          <a:bodyPr lIns="32145" tIns="32145" rIns="32145" bIns="32145"/>
          <a:lstStyle>
            <a:lvl1pPr algn="l">
              <a:defRPr sz="1400" b="1"/>
            </a:lvl1pPr>
          </a:lstStyle>
          <a:p>
            <a:r>
              <a:t>タイトルテキスト</a:t>
            </a:r>
          </a:p>
        </p:txBody>
      </p:sp>
      <p:sp>
        <p:nvSpPr>
          <p:cNvPr id="936" name="Shape 936"/>
          <p:cNvSpPr>
            <a:spLocks noGrp="1"/>
          </p:cNvSpPr>
          <p:nvPr>
            <p:ph type="body" idx="1"/>
          </p:nvPr>
        </p:nvSpPr>
        <p:spPr>
          <a:xfrm>
            <a:off x="4766965" y="273471"/>
            <a:ext cx="6814840" cy="6584530"/>
          </a:xfrm>
          <a:prstGeom prst="rect">
            <a:avLst/>
          </a:prstGeom>
        </p:spPr>
        <p:txBody>
          <a:bodyPr lIns="32145" tIns="32145" rIns="32145" bIns="32145"/>
          <a:lstStyle>
            <a:lvl1pPr marL="625056" indent="-401822" algn="l">
              <a:spcBef>
                <a:spcPts val="1600"/>
              </a:spcBef>
              <a:buSzPct val="171000"/>
              <a:buFont typeface="Gill Sans"/>
              <a:defRPr sz="2200"/>
            </a:lvl1pPr>
            <a:lvl2pPr marL="977766" indent="-442004" algn="l">
              <a:spcBef>
                <a:spcPts val="1600"/>
              </a:spcBef>
              <a:buSzPct val="171000"/>
              <a:buFont typeface="Gill Sans"/>
              <a:buChar char="•"/>
              <a:defRPr sz="2200"/>
            </a:lvl2pPr>
            <a:lvl3pPr marL="1368294" indent="-520004" algn="l">
              <a:spcBef>
                <a:spcPts val="1600"/>
              </a:spcBef>
              <a:buSzPct val="171000"/>
              <a:buFont typeface="Gill Sans"/>
              <a:defRPr sz="2200"/>
            </a:lvl3pPr>
            <a:lvl4pPr marL="1792252" indent="-631434" algn="l">
              <a:spcBef>
                <a:spcPts val="1600"/>
              </a:spcBef>
              <a:buSzPct val="171000"/>
              <a:buFont typeface="Gill Sans"/>
              <a:buChar char="•"/>
              <a:defRPr sz="2200"/>
            </a:lvl4pPr>
            <a:lvl5pPr marL="2104780" indent="-631434" algn="l">
              <a:spcBef>
                <a:spcPts val="1600"/>
              </a:spcBef>
              <a:buSzPct val="171000"/>
              <a:buFont typeface="Gill Sans"/>
              <a:buChar char="•"/>
              <a:defRPr sz="2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937" name="Shape 93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82614456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4" name="Shape 944"/>
          <p:cNvSpPr>
            <a:spLocks noGrp="1"/>
          </p:cNvSpPr>
          <p:nvPr>
            <p:ph type="title"/>
          </p:nvPr>
        </p:nvSpPr>
        <p:spPr>
          <a:xfrm>
            <a:off x="2390180" y="3086325"/>
            <a:ext cx="7314905" cy="2281535"/>
          </a:xfrm>
          <a:prstGeom prst="rect">
            <a:avLst/>
          </a:prstGeom>
        </p:spPr>
        <p:txBody>
          <a:bodyPr lIns="32145" tIns="32145" rIns="32145" bIns="32145"/>
          <a:lstStyle>
            <a:lvl1pPr algn="l">
              <a:defRPr sz="1400" b="1"/>
            </a:lvl1pPr>
          </a:lstStyle>
          <a:p>
            <a:r>
              <a:t>タイトルテキスト</a:t>
            </a:r>
          </a:p>
        </p:txBody>
      </p:sp>
      <p:sp>
        <p:nvSpPr>
          <p:cNvPr id="945" name="Shape 945"/>
          <p:cNvSpPr>
            <a:spLocks noGrp="1"/>
          </p:cNvSpPr>
          <p:nvPr>
            <p:ph type="body" sz="quarter" idx="1"/>
          </p:nvPr>
        </p:nvSpPr>
        <p:spPr>
          <a:xfrm>
            <a:off x="2390180" y="5367860"/>
            <a:ext cx="7314905" cy="1490141"/>
          </a:xfrm>
          <a:prstGeom prst="rect">
            <a:avLst/>
          </a:prstGeom>
        </p:spPr>
        <p:txBody>
          <a:bodyPr lIns="32145" tIns="32145" rIns="32145" bIns="32145"/>
          <a:lstStyle>
            <a:lvl1pPr marL="0" indent="0" algn="l">
              <a:spcBef>
                <a:spcPts val="1600"/>
              </a:spcBef>
              <a:buSzTx/>
              <a:buNone/>
              <a:defRPr sz="1000"/>
            </a:lvl1pPr>
            <a:lvl2pPr marL="0" indent="321457" algn="l">
              <a:spcBef>
                <a:spcPts val="1600"/>
              </a:spcBef>
              <a:buSzTx/>
              <a:buNone/>
              <a:defRPr sz="1000"/>
            </a:lvl2pPr>
            <a:lvl3pPr marL="0" indent="642915" algn="l">
              <a:spcBef>
                <a:spcPts val="1600"/>
              </a:spcBef>
              <a:buSzTx/>
              <a:buNone/>
              <a:defRPr sz="1000"/>
            </a:lvl3pPr>
            <a:lvl4pPr marL="0" indent="964372" algn="l">
              <a:spcBef>
                <a:spcPts val="1600"/>
              </a:spcBef>
              <a:buSzTx/>
              <a:buNone/>
              <a:defRPr sz="1000"/>
            </a:lvl4pPr>
            <a:lvl5pPr marL="0" indent="1285828" algn="l">
              <a:spcBef>
                <a:spcPts val="1600"/>
              </a:spcBef>
              <a:buSzTx/>
              <a:buNone/>
              <a:defRPr sz="1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946" name="Shape 94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58528390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3" name="Shape 953"/>
          <p:cNvSpPr>
            <a:spLocks noGrp="1"/>
          </p:cNvSpPr>
          <p:nvPr>
            <p:ph type="title"/>
          </p:nvPr>
        </p:nvSpPr>
        <p:spPr>
          <a:xfrm>
            <a:off x="610196" y="274589"/>
            <a:ext cx="10971611" cy="1326059"/>
          </a:xfrm>
          <a:prstGeom prst="rect">
            <a:avLst/>
          </a:prstGeom>
        </p:spPr>
        <p:txBody>
          <a:bodyPr lIns="32145" tIns="32145" rIns="32145" bIns="32145" anchor="t"/>
          <a:lstStyle/>
          <a:p>
            <a:r>
              <a:t>タイトルテキスト</a:t>
            </a:r>
          </a:p>
        </p:txBody>
      </p:sp>
      <p:sp>
        <p:nvSpPr>
          <p:cNvPr id="954" name="Shape 954"/>
          <p:cNvSpPr>
            <a:spLocks noGrp="1"/>
          </p:cNvSpPr>
          <p:nvPr>
            <p:ph type="body" idx="1"/>
          </p:nvPr>
        </p:nvSpPr>
        <p:spPr>
          <a:xfrm>
            <a:off x="610196" y="1600647"/>
            <a:ext cx="10971611" cy="5257355"/>
          </a:xfrm>
          <a:prstGeom prst="rect">
            <a:avLst/>
          </a:prstGeom>
        </p:spPr>
        <p:txBody>
          <a:bodyPr lIns="32145" tIns="32145" rIns="32145" bIns="32145"/>
          <a:lstStyle>
            <a:lvl1pPr marL="625055" indent="-401821" algn="l">
              <a:spcBef>
                <a:spcPts val="1600"/>
              </a:spcBef>
              <a:buSzPct val="171000"/>
              <a:buFont typeface="Gill Sans"/>
              <a:defRPr sz="3000"/>
            </a:lvl1pPr>
            <a:lvl2pPr marL="937583" indent="-401821" algn="l">
              <a:spcBef>
                <a:spcPts val="1600"/>
              </a:spcBef>
              <a:buSzPct val="171000"/>
              <a:buFont typeface="Gill Sans"/>
              <a:buChar char="•"/>
              <a:defRPr sz="3000"/>
            </a:lvl2pPr>
            <a:lvl3pPr marL="1250111" indent="-401821" algn="l">
              <a:spcBef>
                <a:spcPts val="1600"/>
              </a:spcBef>
              <a:buSzPct val="171000"/>
              <a:buFont typeface="Gill Sans"/>
              <a:defRPr sz="3000"/>
            </a:lvl3pPr>
            <a:lvl4pPr marL="1562639" indent="-401821" algn="l">
              <a:spcBef>
                <a:spcPts val="1600"/>
              </a:spcBef>
              <a:buSzPct val="171000"/>
              <a:buFont typeface="Gill Sans"/>
              <a:buChar char="•"/>
              <a:defRPr sz="3000"/>
            </a:lvl4pPr>
            <a:lvl5pPr marL="1875167" indent="-401821" algn="l">
              <a:spcBef>
                <a:spcPts val="1600"/>
              </a:spcBef>
              <a:buSzPct val="171000"/>
              <a:buFont typeface="Gill Sans"/>
              <a:buChar char="•"/>
              <a:defRPr sz="3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955" name="Shape 95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15325019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" name="Shape 962"/>
          <p:cNvSpPr>
            <a:spLocks noGrp="1"/>
          </p:cNvSpPr>
          <p:nvPr>
            <p:ph type="title"/>
          </p:nvPr>
        </p:nvSpPr>
        <p:spPr>
          <a:xfrm>
            <a:off x="8838902" y="274589"/>
            <a:ext cx="2742903" cy="6583413"/>
          </a:xfrm>
          <a:prstGeom prst="rect">
            <a:avLst/>
          </a:prstGeom>
        </p:spPr>
        <p:txBody>
          <a:bodyPr lIns="32145" tIns="32145" rIns="32145" bIns="32145" anchor="t"/>
          <a:lstStyle/>
          <a:p>
            <a:r>
              <a:t>タイトルテキスト</a:t>
            </a:r>
          </a:p>
        </p:txBody>
      </p:sp>
      <p:sp>
        <p:nvSpPr>
          <p:cNvPr id="963" name="Shape 963"/>
          <p:cNvSpPr>
            <a:spLocks noGrp="1"/>
          </p:cNvSpPr>
          <p:nvPr>
            <p:ph type="body" idx="1"/>
          </p:nvPr>
        </p:nvSpPr>
        <p:spPr>
          <a:xfrm>
            <a:off x="610197" y="274589"/>
            <a:ext cx="8085833" cy="6583413"/>
          </a:xfrm>
          <a:prstGeom prst="rect">
            <a:avLst/>
          </a:prstGeom>
        </p:spPr>
        <p:txBody>
          <a:bodyPr lIns="32145" tIns="32145" rIns="32145" bIns="32145"/>
          <a:lstStyle>
            <a:lvl1pPr marL="625055" indent="-401821" algn="l">
              <a:spcBef>
                <a:spcPts val="1600"/>
              </a:spcBef>
              <a:buSzPct val="171000"/>
              <a:buFont typeface="Gill Sans"/>
              <a:defRPr sz="3000"/>
            </a:lvl1pPr>
            <a:lvl2pPr marL="937583" indent="-401821" algn="l">
              <a:spcBef>
                <a:spcPts val="1600"/>
              </a:spcBef>
              <a:buSzPct val="171000"/>
              <a:buFont typeface="Gill Sans"/>
              <a:buChar char="•"/>
              <a:defRPr sz="3000"/>
            </a:lvl2pPr>
            <a:lvl3pPr marL="1250111" indent="-401821" algn="l">
              <a:spcBef>
                <a:spcPts val="1600"/>
              </a:spcBef>
              <a:buSzPct val="171000"/>
              <a:buFont typeface="Gill Sans"/>
              <a:defRPr sz="3000"/>
            </a:lvl3pPr>
            <a:lvl4pPr marL="1562639" indent="-401821" algn="l">
              <a:spcBef>
                <a:spcPts val="1600"/>
              </a:spcBef>
              <a:buSzPct val="171000"/>
              <a:buFont typeface="Gill Sans"/>
              <a:buChar char="•"/>
              <a:defRPr sz="3000"/>
            </a:lvl4pPr>
            <a:lvl5pPr marL="1875167" indent="-401821" algn="l">
              <a:spcBef>
                <a:spcPts val="1600"/>
              </a:spcBef>
              <a:buSzPct val="171000"/>
              <a:buFont typeface="Gill Sans"/>
              <a:buChar char="•"/>
              <a:defRPr sz="3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964" name="Shape 96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02700352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0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1" name="Shape 971"/>
          <p:cNvSpPr>
            <a:spLocks noGrp="1"/>
          </p:cNvSpPr>
          <p:nvPr>
            <p:ph type="title"/>
          </p:nvPr>
        </p:nvSpPr>
        <p:spPr>
          <a:xfrm>
            <a:off x="913806" y="1987974"/>
            <a:ext cx="10364391" cy="1755799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972" name="Shape 972"/>
          <p:cNvSpPr>
            <a:spLocks noGrp="1"/>
          </p:cNvSpPr>
          <p:nvPr>
            <p:ph type="body" sz="half" idx="1"/>
          </p:nvPr>
        </p:nvSpPr>
        <p:spPr>
          <a:xfrm>
            <a:off x="1829099" y="3743773"/>
            <a:ext cx="8533805" cy="2038201"/>
          </a:xfrm>
          <a:prstGeom prst="rect">
            <a:avLst/>
          </a:prstGeom>
        </p:spPr>
        <p:txBody>
          <a:bodyPr anchor="ctr"/>
          <a:lstStyle>
            <a:lvl1pPr marL="0" indent="0">
              <a:spcBef>
                <a:spcPts val="2600"/>
              </a:spcBef>
              <a:buSzTx/>
              <a:buNone/>
              <a:defRPr sz="2200"/>
            </a:lvl1pPr>
            <a:lvl2pPr marL="0" indent="321457">
              <a:spcBef>
                <a:spcPts val="2600"/>
              </a:spcBef>
              <a:buSzTx/>
              <a:buNone/>
              <a:defRPr sz="2200"/>
            </a:lvl2pPr>
            <a:lvl3pPr marL="0" indent="642915">
              <a:spcBef>
                <a:spcPts val="2600"/>
              </a:spcBef>
              <a:buSzTx/>
              <a:buNone/>
              <a:defRPr sz="2200"/>
            </a:lvl3pPr>
            <a:lvl4pPr marL="0" indent="964372">
              <a:spcBef>
                <a:spcPts val="2600"/>
              </a:spcBef>
              <a:buSzTx/>
              <a:buNone/>
              <a:defRPr sz="2200"/>
            </a:lvl4pPr>
            <a:lvl5pPr marL="0" indent="1285828">
              <a:spcBef>
                <a:spcPts val="2600"/>
              </a:spcBef>
              <a:buSzTx/>
              <a:buNone/>
              <a:defRPr sz="2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973" name="Shape 97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01297637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>
            <a:spLocks noGrp="1"/>
          </p:cNvSpPr>
          <p:nvPr>
            <p:ph type="title"/>
          </p:nvPr>
        </p:nvSpPr>
        <p:spPr>
          <a:xfrm>
            <a:off x="913806" y="1987974"/>
            <a:ext cx="10364391" cy="1755799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108" name="Shape 108"/>
          <p:cNvSpPr>
            <a:spLocks noGrp="1"/>
          </p:cNvSpPr>
          <p:nvPr>
            <p:ph type="body" sz="half" idx="1"/>
          </p:nvPr>
        </p:nvSpPr>
        <p:spPr>
          <a:xfrm>
            <a:off x="1829099" y="3743773"/>
            <a:ext cx="8533805" cy="2038201"/>
          </a:xfrm>
          <a:prstGeom prst="rect">
            <a:avLst/>
          </a:prstGeom>
        </p:spPr>
        <p:txBody>
          <a:bodyPr anchor="ctr"/>
          <a:lstStyle>
            <a:lvl1pPr marL="0" indent="0">
              <a:spcBef>
                <a:spcPts val="1600"/>
              </a:spcBef>
              <a:buSzTx/>
              <a:buNone/>
              <a:defRPr sz="3000"/>
            </a:lvl1pPr>
            <a:lvl2pPr marL="0" indent="321457">
              <a:spcBef>
                <a:spcPts val="1600"/>
              </a:spcBef>
              <a:buSzTx/>
              <a:buNone/>
              <a:defRPr sz="3000"/>
            </a:lvl2pPr>
            <a:lvl3pPr marL="0" indent="642915">
              <a:spcBef>
                <a:spcPts val="1600"/>
              </a:spcBef>
              <a:buSzTx/>
              <a:buNone/>
              <a:defRPr sz="3000"/>
            </a:lvl3pPr>
            <a:lvl4pPr marL="0" indent="964372">
              <a:spcBef>
                <a:spcPts val="1600"/>
              </a:spcBef>
              <a:buSzTx/>
              <a:buNone/>
              <a:defRPr sz="3000"/>
            </a:lvl4pPr>
            <a:lvl5pPr marL="0" indent="1285828">
              <a:spcBef>
                <a:spcPts val="1600"/>
              </a:spcBef>
              <a:buSzTx/>
              <a:buNone/>
              <a:defRPr sz="3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09" name="Shape 10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1409921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0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0" name="Shape 980"/>
          <p:cNvSpPr>
            <a:spLocks noGrp="1"/>
          </p:cNvSpPr>
          <p:nvPr>
            <p:ph type="title"/>
          </p:nvPr>
        </p:nvSpPr>
        <p:spPr>
          <a:xfrm>
            <a:off x="1190625" y="169356"/>
            <a:ext cx="9810752" cy="1732976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981" name="Shape 981"/>
          <p:cNvSpPr>
            <a:spLocks noGrp="1"/>
          </p:cNvSpPr>
          <p:nvPr>
            <p:ph type="body" sz="half" idx="1"/>
          </p:nvPr>
        </p:nvSpPr>
        <p:spPr>
          <a:xfrm>
            <a:off x="1190626" y="1902332"/>
            <a:ext cx="4726781" cy="4107041"/>
          </a:xfrm>
          <a:prstGeom prst="rect">
            <a:avLst/>
          </a:prstGeom>
        </p:spPr>
        <p:txBody>
          <a:bodyPr anchor="ctr"/>
          <a:lstStyle>
            <a:lvl1pPr marL="534645" indent="-347129" algn="l">
              <a:spcBef>
                <a:spcPts val="2600"/>
              </a:spcBef>
              <a:buSzPct val="171000"/>
              <a:buFont typeface="Gill Sans"/>
              <a:defRPr sz="2200"/>
            </a:lvl1pPr>
            <a:lvl2pPr marL="847173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2pPr>
            <a:lvl3pPr marL="1159701" indent="-347129" algn="l">
              <a:spcBef>
                <a:spcPts val="2600"/>
              </a:spcBef>
              <a:buSzPct val="171000"/>
              <a:buFont typeface="Gill Sans"/>
              <a:defRPr sz="2200"/>
            </a:lvl3pPr>
            <a:lvl4pPr marL="1472230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4pPr>
            <a:lvl5pPr marL="1784757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982" name="Shape 98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01318644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0_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9" name="Shape 989"/>
          <p:cNvSpPr>
            <a:spLocks noGrp="1"/>
          </p:cNvSpPr>
          <p:nvPr>
            <p:ph type="title"/>
          </p:nvPr>
        </p:nvSpPr>
        <p:spPr>
          <a:xfrm>
            <a:off x="962919" y="4406802"/>
            <a:ext cx="10362901" cy="2451199"/>
          </a:xfrm>
          <a:prstGeom prst="rect">
            <a:avLst/>
          </a:prstGeom>
        </p:spPr>
        <p:txBody>
          <a:bodyPr anchor="t"/>
          <a:lstStyle>
            <a:lvl1pPr algn="l">
              <a:defRPr sz="2800" b="1" cap="all"/>
            </a:lvl1pPr>
          </a:lstStyle>
          <a:p>
            <a:r>
              <a:t>タイトルテキスト</a:t>
            </a:r>
          </a:p>
        </p:txBody>
      </p:sp>
      <p:sp>
        <p:nvSpPr>
          <p:cNvPr id="990" name="Shape 990"/>
          <p:cNvSpPr>
            <a:spLocks noGrp="1"/>
          </p:cNvSpPr>
          <p:nvPr>
            <p:ph type="body" sz="half" idx="1"/>
          </p:nvPr>
        </p:nvSpPr>
        <p:spPr>
          <a:xfrm>
            <a:off x="962919" y="1192113"/>
            <a:ext cx="10362901" cy="3214688"/>
          </a:xfrm>
          <a:prstGeom prst="rect">
            <a:avLst/>
          </a:prstGeom>
        </p:spPr>
        <p:txBody>
          <a:bodyPr anchor="b"/>
          <a:lstStyle>
            <a:lvl1pPr marL="0" indent="0" algn="l">
              <a:spcBef>
                <a:spcPts val="2600"/>
              </a:spcBef>
              <a:buSzTx/>
              <a:buNone/>
              <a:defRPr sz="1400"/>
            </a:lvl1pPr>
            <a:lvl2pPr marL="0" indent="321457" algn="l">
              <a:spcBef>
                <a:spcPts val="2600"/>
              </a:spcBef>
              <a:buSzTx/>
              <a:buNone/>
              <a:defRPr sz="1400"/>
            </a:lvl2pPr>
            <a:lvl3pPr marL="0" indent="642915" algn="l">
              <a:spcBef>
                <a:spcPts val="2600"/>
              </a:spcBef>
              <a:buSzTx/>
              <a:buNone/>
              <a:defRPr sz="1400"/>
            </a:lvl3pPr>
            <a:lvl4pPr marL="0" indent="964372" algn="l">
              <a:spcBef>
                <a:spcPts val="2600"/>
              </a:spcBef>
              <a:buSzTx/>
              <a:buNone/>
              <a:defRPr sz="1400"/>
            </a:lvl4pPr>
            <a:lvl5pPr marL="0" indent="1285828" algn="l">
              <a:spcBef>
                <a:spcPts val="2600"/>
              </a:spcBef>
              <a:buSzTx/>
              <a:buNone/>
              <a:defRPr sz="14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991" name="Shape 99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53763201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0_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8" name="Shape 998"/>
          <p:cNvSpPr>
            <a:spLocks noGrp="1"/>
          </p:cNvSpPr>
          <p:nvPr>
            <p:ph type="title"/>
          </p:nvPr>
        </p:nvSpPr>
        <p:spPr>
          <a:xfrm>
            <a:off x="1190625" y="169356"/>
            <a:ext cx="9810752" cy="1732976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999" name="Shape 999"/>
          <p:cNvSpPr>
            <a:spLocks noGrp="1"/>
          </p:cNvSpPr>
          <p:nvPr>
            <p:ph type="body" sz="quarter" idx="1"/>
          </p:nvPr>
        </p:nvSpPr>
        <p:spPr>
          <a:xfrm>
            <a:off x="1190625" y="1902332"/>
            <a:ext cx="2291955" cy="4107041"/>
          </a:xfrm>
          <a:prstGeom prst="rect">
            <a:avLst/>
          </a:prstGeom>
        </p:spPr>
        <p:txBody>
          <a:bodyPr anchor="ctr"/>
          <a:lstStyle>
            <a:lvl1pPr marL="534645" indent="-347129" algn="l">
              <a:spcBef>
                <a:spcPts val="2600"/>
              </a:spcBef>
              <a:buSzPct val="171000"/>
              <a:buFont typeface="Gill Sans"/>
              <a:defRPr sz="2000"/>
            </a:lvl1pPr>
            <a:lvl2pPr marL="908432" indent="-408388" algn="l">
              <a:spcBef>
                <a:spcPts val="2600"/>
              </a:spcBef>
              <a:buSzPct val="171000"/>
              <a:buFont typeface="Gill Sans"/>
              <a:buChar char="•"/>
              <a:defRPr sz="2000"/>
            </a:lvl2pPr>
            <a:lvl3pPr marL="1308471" indent="-495899" algn="l">
              <a:spcBef>
                <a:spcPts val="2600"/>
              </a:spcBef>
              <a:buSzPct val="171000"/>
              <a:buFont typeface="Gill Sans"/>
              <a:defRPr sz="2000"/>
            </a:lvl3pPr>
            <a:lvl4pPr marL="1659146" indent="-534046" algn="l">
              <a:spcBef>
                <a:spcPts val="2600"/>
              </a:spcBef>
              <a:buSzPct val="171000"/>
              <a:buFont typeface="Gill Sans"/>
              <a:buChar char="•"/>
              <a:defRPr sz="2000"/>
            </a:lvl4pPr>
            <a:lvl5pPr marL="1971674" indent="-534046" algn="l">
              <a:spcBef>
                <a:spcPts val="2600"/>
              </a:spcBef>
              <a:buSzPct val="171000"/>
              <a:buFont typeface="Gill Sans"/>
              <a:buChar char="•"/>
              <a:defRPr sz="2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000" name="Shape 100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96388047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0_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7" name="Shape 1007"/>
          <p:cNvSpPr>
            <a:spLocks noGrp="1"/>
          </p:cNvSpPr>
          <p:nvPr>
            <p:ph type="title"/>
          </p:nvPr>
        </p:nvSpPr>
        <p:spPr>
          <a:xfrm>
            <a:off x="610196" y="256801"/>
            <a:ext cx="10971611" cy="1178574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1008" name="Shape 1008"/>
          <p:cNvSpPr>
            <a:spLocks noGrp="1"/>
          </p:cNvSpPr>
          <p:nvPr>
            <p:ph type="body" sz="quarter" idx="1"/>
          </p:nvPr>
        </p:nvSpPr>
        <p:spPr>
          <a:xfrm>
            <a:off x="610197" y="1435375"/>
            <a:ext cx="5386092" cy="739007"/>
          </a:xfrm>
          <a:prstGeom prst="rect">
            <a:avLst/>
          </a:prstGeom>
        </p:spPr>
        <p:txBody>
          <a:bodyPr anchor="b"/>
          <a:lstStyle>
            <a:lvl1pPr marL="0" indent="0" algn="l">
              <a:spcBef>
                <a:spcPts val="2600"/>
              </a:spcBef>
              <a:buSzTx/>
              <a:buNone/>
              <a:defRPr sz="1700" b="1"/>
            </a:lvl1pPr>
            <a:lvl2pPr marL="0" indent="321457" algn="l">
              <a:spcBef>
                <a:spcPts val="2600"/>
              </a:spcBef>
              <a:buSzTx/>
              <a:buNone/>
              <a:defRPr sz="1700" b="1"/>
            </a:lvl2pPr>
            <a:lvl3pPr marL="0" indent="642915" algn="l">
              <a:spcBef>
                <a:spcPts val="2600"/>
              </a:spcBef>
              <a:buSzTx/>
              <a:buNone/>
              <a:defRPr sz="1700" b="1"/>
            </a:lvl3pPr>
            <a:lvl4pPr marL="0" indent="964372" algn="l">
              <a:spcBef>
                <a:spcPts val="2600"/>
              </a:spcBef>
              <a:buSzTx/>
              <a:buNone/>
              <a:defRPr sz="1700" b="1"/>
            </a:lvl4pPr>
            <a:lvl5pPr marL="0" indent="1285828" algn="l">
              <a:spcBef>
                <a:spcPts val="2600"/>
              </a:spcBef>
              <a:buSzTx/>
              <a:buNone/>
              <a:defRPr sz="1700" b="1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009" name="Shape 100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18756281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0_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6" name="Shape 1016"/>
          <p:cNvSpPr>
            <a:spLocks noGrp="1"/>
          </p:cNvSpPr>
          <p:nvPr>
            <p:ph type="title"/>
          </p:nvPr>
        </p:nvSpPr>
        <p:spPr>
          <a:xfrm>
            <a:off x="1190625" y="178595"/>
            <a:ext cx="9810752" cy="1714501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1017" name="Shape 101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35487603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8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" name="Shape 102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27354935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0_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Shape 1031"/>
          <p:cNvSpPr>
            <a:spLocks noGrp="1"/>
          </p:cNvSpPr>
          <p:nvPr>
            <p:ph type="title"/>
          </p:nvPr>
        </p:nvSpPr>
        <p:spPr>
          <a:xfrm>
            <a:off x="610196" y="1"/>
            <a:ext cx="4010920" cy="1435449"/>
          </a:xfrm>
          <a:prstGeom prst="rect">
            <a:avLst/>
          </a:prstGeom>
        </p:spPr>
        <p:txBody>
          <a:bodyPr/>
          <a:lstStyle>
            <a:lvl1pPr algn="l">
              <a:defRPr sz="1400" b="1"/>
            </a:lvl1pPr>
          </a:lstStyle>
          <a:p>
            <a:r>
              <a:t>タイトルテキスト</a:t>
            </a:r>
          </a:p>
        </p:txBody>
      </p:sp>
      <p:sp>
        <p:nvSpPr>
          <p:cNvPr id="1032" name="Shape 1032"/>
          <p:cNvSpPr>
            <a:spLocks noGrp="1"/>
          </p:cNvSpPr>
          <p:nvPr>
            <p:ph type="body" idx="1"/>
          </p:nvPr>
        </p:nvSpPr>
        <p:spPr>
          <a:xfrm>
            <a:off x="4766965" y="1"/>
            <a:ext cx="6814840" cy="6399239"/>
          </a:xfrm>
          <a:prstGeom prst="rect">
            <a:avLst/>
          </a:prstGeom>
        </p:spPr>
        <p:txBody>
          <a:bodyPr anchor="ctr"/>
          <a:lstStyle>
            <a:lvl1pPr marL="534645" indent="-347129" algn="l">
              <a:spcBef>
                <a:spcPts val="2600"/>
              </a:spcBef>
              <a:buSzPct val="171000"/>
              <a:buFont typeface="Gill Sans"/>
              <a:defRPr sz="2200"/>
            </a:lvl1pPr>
            <a:lvl2pPr marL="881886" indent="-381842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2pPr>
            <a:lvl3pPr marL="1261799" indent="-449227" algn="l">
              <a:spcBef>
                <a:spcPts val="2600"/>
              </a:spcBef>
              <a:buSzPct val="171000"/>
              <a:buFont typeface="Gill Sans"/>
              <a:defRPr sz="2200"/>
            </a:lvl3pPr>
            <a:lvl4pPr marL="1670589" indent="-54548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4pPr>
            <a:lvl5pPr marL="1983117" indent="-54548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033" name="Shape 103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33069359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0_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0" name="Shape 1040"/>
          <p:cNvSpPr>
            <a:spLocks noGrp="1"/>
          </p:cNvSpPr>
          <p:nvPr>
            <p:ph type="title"/>
          </p:nvPr>
        </p:nvSpPr>
        <p:spPr>
          <a:xfrm>
            <a:off x="2390180" y="3086325"/>
            <a:ext cx="7314905" cy="2281535"/>
          </a:xfrm>
          <a:prstGeom prst="rect">
            <a:avLst/>
          </a:prstGeom>
        </p:spPr>
        <p:txBody>
          <a:bodyPr/>
          <a:lstStyle>
            <a:lvl1pPr algn="l">
              <a:defRPr sz="1400" b="1"/>
            </a:lvl1pPr>
          </a:lstStyle>
          <a:p>
            <a:r>
              <a:t>タイトルテキスト</a:t>
            </a:r>
          </a:p>
        </p:txBody>
      </p:sp>
      <p:sp>
        <p:nvSpPr>
          <p:cNvPr id="1041" name="Shape 1041"/>
          <p:cNvSpPr>
            <a:spLocks noGrp="1"/>
          </p:cNvSpPr>
          <p:nvPr>
            <p:ph type="body" sz="quarter" idx="1"/>
          </p:nvPr>
        </p:nvSpPr>
        <p:spPr>
          <a:xfrm>
            <a:off x="2390180" y="5367860"/>
            <a:ext cx="7314905" cy="804789"/>
          </a:xfrm>
          <a:prstGeom prst="rect">
            <a:avLst/>
          </a:prstGeom>
        </p:spPr>
        <p:txBody>
          <a:bodyPr anchor="ctr"/>
          <a:lstStyle>
            <a:lvl1pPr marL="0" indent="0" algn="l">
              <a:spcBef>
                <a:spcPts val="2600"/>
              </a:spcBef>
              <a:buSzTx/>
              <a:buNone/>
              <a:defRPr sz="1000"/>
            </a:lvl1pPr>
            <a:lvl2pPr marL="0" indent="321457" algn="l">
              <a:spcBef>
                <a:spcPts val="2600"/>
              </a:spcBef>
              <a:buSzTx/>
              <a:buNone/>
              <a:defRPr sz="1000"/>
            </a:lvl2pPr>
            <a:lvl3pPr marL="0" indent="642915" algn="l">
              <a:spcBef>
                <a:spcPts val="2600"/>
              </a:spcBef>
              <a:buSzTx/>
              <a:buNone/>
              <a:defRPr sz="1000"/>
            </a:lvl3pPr>
            <a:lvl4pPr marL="0" indent="964372" algn="l">
              <a:spcBef>
                <a:spcPts val="2600"/>
              </a:spcBef>
              <a:buSzTx/>
              <a:buNone/>
              <a:defRPr sz="1000"/>
            </a:lvl4pPr>
            <a:lvl5pPr marL="0" indent="1285828" algn="l">
              <a:spcBef>
                <a:spcPts val="2600"/>
              </a:spcBef>
              <a:buSzTx/>
              <a:buNone/>
              <a:defRPr sz="1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042" name="Shape 104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78415388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0_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" name="Shape 1049"/>
          <p:cNvSpPr>
            <a:spLocks noGrp="1"/>
          </p:cNvSpPr>
          <p:nvPr>
            <p:ph type="title"/>
          </p:nvPr>
        </p:nvSpPr>
        <p:spPr>
          <a:xfrm>
            <a:off x="1190625" y="169356"/>
            <a:ext cx="9810752" cy="1732976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1050" name="Shape 1050"/>
          <p:cNvSpPr>
            <a:spLocks noGrp="1"/>
          </p:cNvSpPr>
          <p:nvPr>
            <p:ph type="body" sz="half" idx="1"/>
          </p:nvPr>
        </p:nvSpPr>
        <p:spPr>
          <a:xfrm>
            <a:off x="1190626" y="1902332"/>
            <a:ext cx="4726781" cy="4107041"/>
          </a:xfrm>
          <a:prstGeom prst="rect">
            <a:avLst/>
          </a:prstGeom>
        </p:spPr>
        <p:txBody>
          <a:bodyPr anchor="ctr"/>
          <a:lstStyle>
            <a:lvl1pPr marL="534645" indent="-347129" algn="l">
              <a:spcBef>
                <a:spcPts val="2600"/>
              </a:spcBef>
              <a:buSzPct val="171000"/>
              <a:buFont typeface="Gill Sans"/>
              <a:defRPr sz="2200"/>
            </a:lvl1pPr>
            <a:lvl2pPr marL="847173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2pPr>
            <a:lvl3pPr marL="1159701" indent="-347129" algn="l">
              <a:spcBef>
                <a:spcPts val="2600"/>
              </a:spcBef>
              <a:buSzPct val="171000"/>
              <a:buFont typeface="Gill Sans"/>
              <a:defRPr sz="2200"/>
            </a:lvl3pPr>
            <a:lvl4pPr marL="1472230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4pPr>
            <a:lvl5pPr marL="1784757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051" name="Shape 105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25319197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0_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8" name="Shape 1058"/>
          <p:cNvSpPr>
            <a:spLocks noGrp="1"/>
          </p:cNvSpPr>
          <p:nvPr>
            <p:ph type="title"/>
          </p:nvPr>
        </p:nvSpPr>
        <p:spPr>
          <a:xfrm>
            <a:off x="8548686" y="0"/>
            <a:ext cx="2452689" cy="6143626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1059" name="Shape 1059"/>
          <p:cNvSpPr>
            <a:spLocks noGrp="1"/>
          </p:cNvSpPr>
          <p:nvPr>
            <p:ph type="body" idx="1"/>
          </p:nvPr>
        </p:nvSpPr>
        <p:spPr>
          <a:xfrm>
            <a:off x="1190626" y="0"/>
            <a:ext cx="7215189" cy="6143626"/>
          </a:xfrm>
          <a:prstGeom prst="rect">
            <a:avLst/>
          </a:prstGeom>
        </p:spPr>
        <p:txBody>
          <a:bodyPr anchor="ctr"/>
          <a:lstStyle>
            <a:lvl1pPr marL="534645" indent="-347129" algn="l">
              <a:spcBef>
                <a:spcPts val="2600"/>
              </a:spcBef>
              <a:buSzPct val="171000"/>
              <a:buFont typeface="Gill Sans"/>
              <a:defRPr sz="2200"/>
            </a:lvl1pPr>
            <a:lvl2pPr marL="847173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2pPr>
            <a:lvl3pPr marL="1159701" indent="-347129" algn="l">
              <a:spcBef>
                <a:spcPts val="2600"/>
              </a:spcBef>
              <a:buSzPct val="171000"/>
              <a:buFont typeface="Gill Sans"/>
              <a:defRPr sz="2200"/>
            </a:lvl3pPr>
            <a:lvl4pPr marL="1472230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4pPr>
            <a:lvl5pPr marL="1784757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060" name="Shape 106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57860638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/>
          </p:cNvSpPr>
          <p:nvPr>
            <p:ph type="title"/>
          </p:nvPr>
        </p:nvSpPr>
        <p:spPr>
          <a:xfrm>
            <a:off x="1190625" y="169356"/>
            <a:ext cx="9810752" cy="1732976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117" name="Shape 117"/>
          <p:cNvSpPr>
            <a:spLocks noGrp="1"/>
          </p:cNvSpPr>
          <p:nvPr>
            <p:ph type="body" idx="1"/>
          </p:nvPr>
        </p:nvSpPr>
        <p:spPr>
          <a:xfrm>
            <a:off x="1190625" y="1902332"/>
            <a:ext cx="9810752" cy="4107041"/>
          </a:xfrm>
          <a:prstGeom prst="rect">
            <a:avLst/>
          </a:prstGeom>
        </p:spPr>
        <p:txBody>
          <a:bodyPr anchor="ctr"/>
          <a:lstStyle>
            <a:lvl1pPr marL="589337" indent="-401821" algn="l">
              <a:spcBef>
                <a:spcPts val="1600"/>
              </a:spcBef>
              <a:buSzPct val="171000"/>
              <a:buFont typeface="Gill Sans"/>
              <a:defRPr sz="3000"/>
            </a:lvl1pPr>
            <a:lvl2pPr marL="901865" indent="-401821" algn="l">
              <a:spcBef>
                <a:spcPts val="1600"/>
              </a:spcBef>
              <a:buSzPct val="171000"/>
              <a:buFont typeface="Gill Sans"/>
              <a:buChar char="•"/>
              <a:defRPr sz="3000"/>
            </a:lvl2pPr>
            <a:lvl3pPr marL="1214393" indent="-401821" algn="l">
              <a:spcBef>
                <a:spcPts val="1600"/>
              </a:spcBef>
              <a:buSzPct val="171000"/>
              <a:buFont typeface="Gill Sans"/>
              <a:defRPr sz="3000"/>
            </a:lvl3pPr>
            <a:lvl4pPr marL="1526922" indent="-401821" algn="l">
              <a:spcBef>
                <a:spcPts val="1600"/>
              </a:spcBef>
              <a:buSzPct val="171000"/>
              <a:buFont typeface="Gill Sans"/>
              <a:buChar char="•"/>
              <a:defRPr sz="3000"/>
            </a:lvl4pPr>
            <a:lvl5pPr marL="1839449" indent="-401821" algn="l">
              <a:spcBef>
                <a:spcPts val="1600"/>
              </a:spcBef>
              <a:buSzPct val="171000"/>
              <a:buFont typeface="Gill Sans"/>
              <a:buChar char="•"/>
              <a:defRPr sz="3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18" name="Shape 11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42620336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7" name="Shape 1067"/>
          <p:cNvSpPr>
            <a:spLocks noGrp="1"/>
          </p:cNvSpPr>
          <p:nvPr>
            <p:ph type="title"/>
          </p:nvPr>
        </p:nvSpPr>
        <p:spPr>
          <a:xfrm>
            <a:off x="913806" y="1845099"/>
            <a:ext cx="10364391" cy="2041549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1068" name="Shape 1068"/>
          <p:cNvSpPr>
            <a:spLocks noGrp="1"/>
          </p:cNvSpPr>
          <p:nvPr>
            <p:ph type="body" sz="half" idx="1"/>
          </p:nvPr>
        </p:nvSpPr>
        <p:spPr>
          <a:xfrm>
            <a:off x="1829099" y="3886647"/>
            <a:ext cx="8533805" cy="2971355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2600"/>
              </a:spcBef>
              <a:buSzTx/>
              <a:buNone/>
              <a:defRPr sz="2200"/>
            </a:lvl1pPr>
            <a:lvl2pPr marL="0" indent="321457">
              <a:spcBef>
                <a:spcPts val="2600"/>
              </a:spcBef>
              <a:buSzTx/>
              <a:buNone/>
              <a:defRPr sz="2200"/>
            </a:lvl2pPr>
            <a:lvl3pPr marL="0" indent="642915">
              <a:spcBef>
                <a:spcPts val="2600"/>
              </a:spcBef>
              <a:buSzTx/>
              <a:buNone/>
              <a:defRPr sz="2200"/>
            </a:lvl3pPr>
            <a:lvl4pPr marL="0" indent="964372">
              <a:spcBef>
                <a:spcPts val="2600"/>
              </a:spcBef>
              <a:buSzTx/>
              <a:buNone/>
              <a:defRPr sz="2200"/>
            </a:lvl4pPr>
            <a:lvl5pPr marL="0" indent="1285828">
              <a:spcBef>
                <a:spcPts val="2600"/>
              </a:spcBef>
              <a:buSzTx/>
              <a:buNone/>
              <a:defRPr sz="2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069" name="Shape 106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95060815"/>
      </p:ext>
    </p:extLst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6" name="Shape 1076"/>
          <p:cNvSpPr>
            <a:spLocks noGrp="1"/>
          </p:cNvSpPr>
          <p:nvPr>
            <p:ph type="title"/>
          </p:nvPr>
        </p:nvSpPr>
        <p:spPr>
          <a:xfrm>
            <a:off x="1190625" y="125015"/>
            <a:ext cx="9810752" cy="1821658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1077" name="Shape 1077"/>
          <p:cNvSpPr>
            <a:spLocks noGrp="1"/>
          </p:cNvSpPr>
          <p:nvPr>
            <p:ph type="body" idx="1"/>
          </p:nvPr>
        </p:nvSpPr>
        <p:spPr>
          <a:xfrm>
            <a:off x="1190625" y="1946672"/>
            <a:ext cx="9810752" cy="4911328"/>
          </a:xfrm>
          <a:prstGeom prst="rect">
            <a:avLst/>
          </a:prstGeom>
        </p:spPr>
        <p:txBody>
          <a:bodyPr/>
          <a:lstStyle>
            <a:lvl1pPr marL="534645" indent="-347129" algn="l">
              <a:spcBef>
                <a:spcPts val="2600"/>
              </a:spcBef>
              <a:buSzPct val="171000"/>
              <a:buFont typeface="Gill Sans"/>
              <a:defRPr sz="2200"/>
            </a:lvl1pPr>
            <a:lvl2pPr marL="847173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2pPr>
            <a:lvl3pPr marL="1159701" indent="-347129" algn="l">
              <a:spcBef>
                <a:spcPts val="2600"/>
              </a:spcBef>
              <a:buSzPct val="171000"/>
              <a:buFont typeface="Gill Sans"/>
              <a:defRPr sz="2200"/>
            </a:lvl3pPr>
            <a:lvl4pPr marL="1472230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4pPr>
            <a:lvl5pPr marL="1784757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078" name="Shape 107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25058152"/>
      </p:ext>
    </p:extLst>
  </p:cSld>
  <p:clrMapOvr>
    <a:masterClrMapping/>
  </p:clrMapOvr>
  <p:transition spd="med"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1_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" name="Shape 1085"/>
          <p:cNvSpPr>
            <a:spLocks noGrp="1"/>
          </p:cNvSpPr>
          <p:nvPr>
            <p:ph type="title"/>
          </p:nvPr>
        </p:nvSpPr>
        <p:spPr>
          <a:xfrm>
            <a:off x="962919" y="4406802"/>
            <a:ext cx="10362901" cy="2451199"/>
          </a:xfrm>
          <a:prstGeom prst="rect">
            <a:avLst/>
          </a:prstGeom>
        </p:spPr>
        <p:txBody>
          <a:bodyPr anchor="t"/>
          <a:lstStyle>
            <a:lvl1pPr algn="l">
              <a:defRPr sz="2800" b="1" cap="all"/>
            </a:lvl1pPr>
          </a:lstStyle>
          <a:p>
            <a:r>
              <a:t>タイトルテキスト</a:t>
            </a:r>
          </a:p>
        </p:txBody>
      </p:sp>
      <p:sp>
        <p:nvSpPr>
          <p:cNvPr id="1086" name="Shape 1086"/>
          <p:cNvSpPr>
            <a:spLocks noGrp="1"/>
          </p:cNvSpPr>
          <p:nvPr>
            <p:ph type="body" sz="half" idx="1"/>
          </p:nvPr>
        </p:nvSpPr>
        <p:spPr>
          <a:xfrm>
            <a:off x="962919" y="1192113"/>
            <a:ext cx="10362901" cy="3214688"/>
          </a:xfrm>
          <a:prstGeom prst="rect">
            <a:avLst/>
          </a:prstGeom>
        </p:spPr>
        <p:txBody>
          <a:bodyPr anchor="b"/>
          <a:lstStyle>
            <a:lvl1pPr marL="0" indent="0" algn="l">
              <a:spcBef>
                <a:spcPts val="2600"/>
              </a:spcBef>
              <a:buSzTx/>
              <a:buNone/>
              <a:defRPr sz="1400"/>
            </a:lvl1pPr>
            <a:lvl2pPr marL="0" indent="321457" algn="l">
              <a:spcBef>
                <a:spcPts val="2600"/>
              </a:spcBef>
              <a:buSzTx/>
              <a:buNone/>
              <a:defRPr sz="1400"/>
            </a:lvl2pPr>
            <a:lvl3pPr marL="0" indent="642915" algn="l">
              <a:spcBef>
                <a:spcPts val="2600"/>
              </a:spcBef>
              <a:buSzTx/>
              <a:buNone/>
              <a:defRPr sz="1400"/>
            </a:lvl3pPr>
            <a:lvl4pPr marL="0" indent="964372" algn="l">
              <a:spcBef>
                <a:spcPts val="2600"/>
              </a:spcBef>
              <a:buSzTx/>
              <a:buNone/>
              <a:defRPr sz="1400"/>
            </a:lvl4pPr>
            <a:lvl5pPr marL="0" indent="1285828" algn="l">
              <a:spcBef>
                <a:spcPts val="2600"/>
              </a:spcBef>
              <a:buSzTx/>
              <a:buNone/>
              <a:defRPr sz="14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087" name="Shape 108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84145224"/>
      </p:ext>
    </p:extLst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1_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4" name="Shape 1094"/>
          <p:cNvSpPr>
            <a:spLocks noGrp="1"/>
          </p:cNvSpPr>
          <p:nvPr>
            <p:ph type="title"/>
          </p:nvPr>
        </p:nvSpPr>
        <p:spPr>
          <a:xfrm>
            <a:off x="1190625" y="125015"/>
            <a:ext cx="9810752" cy="1821658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1095" name="Shape 1095"/>
          <p:cNvSpPr>
            <a:spLocks noGrp="1"/>
          </p:cNvSpPr>
          <p:nvPr>
            <p:ph type="body" sz="half" idx="1"/>
          </p:nvPr>
        </p:nvSpPr>
        <p:spPr>
          <a:xfrm>
            <a:off x="1190625" y="1946672"/>
            <a:ext cx="4833939" cy="4911328"/>
          </a:xfrm>
          <a:prstGeom prst="rect">
            <a:avLst/>
          </a:prstGeom>
        </p:spPr>
        <p:txBody>
          <a:bodyPr/>
          <a:lstStyle>
            <a:lvl1pPr marL="534645" indent="-347129" algn="l">
              <a:spcBef>
                <a:spcPts val="2600"/>
              </a:spcBef>
              <a:buSzPct val="171000"/>
              <a:buFont typeface="Gill Sans"/>
              <a:defRPr sz="2000"/>
            </a:lvl1pPr>
            <a:lvl2pPr marL="908432" indent="-408388" algn="l">
              <a:spcBef>
                <a:spcPts val="2600"/>
              </a:spcBef>
              <a:buSzPct val="171000"/>
              <a:buFont typeface="Gill Sans"/>
              <a:buChar char="•"/>
              <a:defRPr sz="2000"/>
            </a:lvl2pPr>
            <a:lvl3pPr marL="1308471" indent="-495899" algn="l">
              <a:spcBef>
                <a:spcPts val="2600"/>
              </a:spcBef>
              <a:buSzPct val="171000"/>
              <a:buFont typeface="Gill Sans"/>
              <a:defRPr sz="2000"/>
            </a:lvl3pPr>
            <a:lvl4pPr marL="1659146" indent="-534046" algn="l">
              <a:spcBef>
                <a:spcPts val="2600"/>
              </a:spcBef>
              <a:buSzPct val="171000"/>
              <a:buFont typeface="Gill Sans"/>
              <a:buChar char="•"/>
              <a:defRPr sz="2000"/>
            </a:lvl4pPr>
            <a:lvl5pPr marL="1971674" indent="-534046" algn="l">
              <a:spcBef>
                <a:spcPts val="2600"/>
              </a:spcBef>
              <a:buSzPct val="171000"/>
              <a:buFont typeface="Gill Sans"/>
              <a:buChar char="•"/>
              <a:defRPr sz="2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096" name="Shape 109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86817045"/>
      </p:ext>
    </p:extLst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1_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3" name="Shape 1103"/>
          <p:cNvSpPr>
            <a:spLocks noGrp="1"/>
          </p:cNvSpPr>
          <p:nvPr>
            <p:ph type="title"/>
          </p:nvPr>
        </p:nvSpPr>
        <p:spPr>
          <a:xfrm>
            <a:off x="610196" y="256801"/>
            <a:ext cx="10971611" cy="1178574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1104" name="Shape 1104"/>
          <p:cNvSpPr>
            <a:spLocks noGrp="1"/>
          </p:cNvSpPr>
          <p:nvPr>
            <p:ph type="body" sz="quarter" idx="1"/>
          </p:nvPr>
        </p:nvSpPr>
        <p:spPr>
          <a:xfrm>
            <a:off x="610197" y="1435375"/>
            <a:ext cx="5386092" cy="739007"/>
          </a:xfrm>
          <a:prstGeom prst="rect">
            <a:avLst/>
          </a:prstGeom>
        </p:spPr>
        <p:txBody>
          <a:bodyPr anchor="b"/>
          <a:lstStyle>
            <a:lvl1pPr marL="0" indent="0" algn="l">
              <a:spcBef>
                <a:spcPts val="2600"/>
              </a:spcBef>
              <a:buSzTx/>
              <a:buNone/>
              <a:defRPr sz="1700" b="1"/>
            </a:lvl1pPr>
            <a:lvl2pPr marL="0" indent="321457" algn="l">
              <a:spcBef>
                <a:spcPts val="2600"/>
              </a:spcBef>
              <a:buSzTx/>
              <a:buNone/>
              <a:defRPr sz="1700" b="1"/>
            </a:lvl2pPr>
            <a:lvl3pPr marL="0" indent="642915" algn="l">
              <a:spcBef>
                <a:spcPts val="2600"/>
              </a:spcBef>
              <a:buSzTx/>
              <a:buNone/>
              <a:defRPr sz="1700" b="1"/>
            </a:lvl3pPr>
            <a:lvl4pPr marL="0" indent="964372" algn="l">
              <a:spcBef>
                <a:spcPts val="2600"/>
              </a:spcBef>
              <a:buSzTx/>
              <a:buNone/>
              <a:defRPr sz="1700" b="1"/>
            </a:lvl4pPr>
            <a:lvl5pPr marL="0" indent="1285828" algn="l">
              <a:spcBef>
                <a:spcPts val="2600"/>
              </a:spcBef>
              <a:buSzTx/>
              <a:buNone/>
              <a:defRPr sz="1700" b="1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105" name="Shape 110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97598366"/>
      </p:ext>
    </p:extLst>
  </p:cSld>
  <p:clrMapOvr>
    <a:masterClrMapping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1_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2" name="Shape 1112"/>
          <p:cNvSpPr>
            <a:spLocks noGrp="1"/>
          </p:cNvSpPr>
          <p:nvPr>
            <p:ph type="title"/>
          </p:nvPr>
        </p:nvSpPr>
        <p:spPr>
          <a:xfrm>
            <a:off x="1190625" y="178595"/>
            <a:ext cx="9810752" cy="1714501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1113" name="Shape 11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56401263"/>
      </p:ext>
    </p:extLst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0" name="Shape 112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87575940"/>
      </p:ext>
    </p:extLst>
  </p:cSld>
  <p:clrMapOvr>
    <a:masterClrMapping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1_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" name="Shape 1127"/>
          <p:cNvSpPr>
            <a:spLocks noGrp="1"/>
          </p:cNvSpPr>
          <p:nvPr>
            <p:ph type="title"/>
          </p:nvPr>
        </p:nvSpPr>
        <p:spPr>
          <a:xfrm>
            <a:off x="610196" y="1"/>
            <a:ext cx="4010920" cy="1435449"/>
          </a:xfrm>
          <a:prstGeom prst="rect">
            <a:avLst/>
          </a:prstGeom>
        </p:spPr>
        <p:txBody>
          <a:bodyPr/>
          <a:lstStyle>
            <a:lvl1pPr algn="l">
              <a:defRPr sz="1400" b="1"/>
            </a:lvl1pPr>
          </a:lstStyle>
          <a:p>
            <a:r>
              <a:t>タイトルテキスト</a:t>
            </a:r>
          </a:p>
        </p:txBody>
      </p:sp>
      <p:sp>
        <p:nvSpPr>
          <p:cNvPr id="1128" name="Shape 1128"/>
          <p:cNvSpPr>
            <a:spLocks noGrp="1"/>
          </p:cNvSpPr>
          <p:nvPr>
            <p:ph type="body" idx="1"/>
          </p:nvPr>
        </p:nvSpPr>
        <p:spPr>
          <a:xfrm>
            <a:off x="4766965" y="273471"/>
            <a:ext cx="6814840" cy="6584530"/>
          </a:xfrm>
          <a:prstGeom prst="rect">
            <a:avLst/>
          </a:prstGeom>
        </p:spPr>
        <p:txBody>
          <a:bodyPr/>
          <a:lstStyle>
            <a:lvl1pPr marL="534645" indent="-347129" algn="l">
              <a:spcBef>
                <a:spcPts val="2600"/>
              </a:spcBef>
              <a:buSzPct val="171000"/>
              <a:buFont typeface="Gill Sans"/>
              <a:defRPr sz="2200"/>
            </a:lvl1pPr>
            <a:lvl2pPr marL="881886" indent="-381842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2pPr>
            <a:lvl3pPr marL="1261799" indent="-449227" algn="l">
              <a:spcBef>
                <a:spcPts val="2600"/>
              </a:spcBef>
              <a:buSzPct val="171000"/>
              <a:buFont typeface="Gill Sans"/>
              <a:defRPr sz="2200"/>
            </a:lvl3pPr>
            <a:lvl4pPr marL="1670589" indent="-54548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4pPr>
            <a:lvl5pPr marL="1983117" indent="-54548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129" name="Shape 112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92610331"/>
      </p:ext>
    </p:extLst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1_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" name="Shape 1136"/>
          <p:cNvSpPr>
            <a:spLocks noGrp="1"/>
          </p:cNvSpPr>
          <p:nvPr>
            <p:ph type="title"/>
          </p:nvPr>
        </p:nvSpPr>
        <p:spPr>
          <a:xfrm>
            <a:off x="2390180" y="3086325"/>
            <a:ext cx="7314905" cy="2281535"/>
          </a:xfrm>
          <a:prstGeom prst="rect">
            <a:avLst/>
          </a:prstGeom>
        </p:spPr>
        <p:txBody>
          <a:bodyPr/>
          <a:lstStyle>
            <a:lvl1pPr algn="l">
              <a:defRPr sz="1400" b="1"/>
            </a:lvl1pPr>
          </a:lstStyle>
          <a:p>
            <a:r>
              <a:t>タイトルテキスト</a:t>
            </a:r>
          </a:p>
        </p:txBody>
      </p:sp>
      <p:sp>
        <p:nvSpPr>
          <p:cNvPr id="1137" name="Shape 1137"/>
          <p:cNvSpPr>
            <a:spLocks noGrp="1"/>
          </p:cNvSpPr>
          <p:nvPr>
            <p:ph type="body" sz="quarter" idx="1"/>
          </p:nvPr>
        </p:nvSpPr>
        <p:spPr>
          <a:xfrm>
            <a:off x="2390180" y="5367860"/>
            <a:ext cx="7314905" cy="1490141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2600"/>
              </a:spcBef>
              <a:buSzTx/>
              <a:buNone/>
              <a:defRPr sz="1000"/>
            </a:lvl1pPr>
            <a:lvl2pPr marL="0" indent="321457" algn="l">
              <a:spcBef>
                <a:spcPts val="2600"/>
              </a:spcBef>
              <a:buSzTx/>
              <a:buNone/>
              <a:defRPr sz="1000"/>
            </a:lvl2pPr>
            <a:lvl3pPr marL="0" indent="642915" algn="l">
              <a:spcBef>
                <a:spcPts val="2600"/>
              </a:spcBef>
              <a:buSzTx/>
              <a:buNone/>
              <a:defRPr sz="1000"/>
            </a:lvl3pPr>
            <a:lvl4pPr marL="0" indent="964372" algn="l">
              <a:spcBef>
                <a:spcPts val="2600"/>
              </a:spcBef>
              <a:buSzTx/>
              <a:buNone/>
              <a:defRPr sz="1000"/>
            </a:lvl4pPr>
            <a:lvl5pPr marL="0" indent="1285828" algn="l">
              <a:spcBef>
                <a:spcPts val="2600"/>
              </a:spcBef>
              <a:buSzTx/>
              <a:buNone/>
              <a:defRPr sz="1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138" name="Shape 113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97030169"/>
      </p:ext>
    </p:extLst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1_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5" name="Shape 1145"/>
          <p:cNvSpPr>
            <a:spLocks noGrp="1"/>
          </p:cNvSpPr>
          <p:nvPr>
            <p:ph type="title"/>
          </p:nvPr>
        </p:nvSpPr>
        <p:spPr>
          <a:xfrm>
            <a:off x="1190625" y="125015"/>
            <a:ext cx="9810752" cy="1821658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1146" name="Shape 1146"/>
          <p:cNvSpPr>
            <a:spLocks noGrp="1"/>
          </p:cNvSpPr>
          <p:nvPr>
            <p:ph type="body" idx="1"/>
          </p:nvPr>
        </p:nvSpPr>
        <p:spPr>
          <a:xfrm>
            <a:off x="1190625" y="1946672"/>
            <a:ext cx="9810752" cy="4911328"/>
          </a:xfrm>
          <a:prstGeom prst="rect">
            <a:avLst/>
          </a:prstGeom>
        </p:spPr>
        <p:txBody>
          <a:bodyPr/>
          <a:lstStyle>
            <a:lvl1pPr marL="534645" indent="-347129" algn="l">
              <a:spcBef>
                <a:spcPts val="2600"/>
              </a:spcBef>
              <a:buSzPct val="171000"/>
              <a:buFont typeface="Gill Sans"/>
              <a:defRPr sz="2200"/>
            </a:lvl1pPr>
            <a:lvl2pPr marL="847173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2pPr>
            <a:lvl3pPr marL="1159701" indent="-347129" algn="l">
              <a:spcBef>
                <a:spcPts val="2600"/>
              </a:spcBef>
              <a:buSzPct val="171000"/>
              <a:buFont typeface="Gill Sans"/>
              <a:defRPr sz="2200"/>
            </a:lvl3pPr>
            <a:lvl4pPr marL="1472230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4pPr>
            <a:lvl5pPr marL="1784757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147" name="Shape 114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82733186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/>
          </p:cNvSpPr>
          <p:nvPr>
            <p:ph type="title"/>
          </p:nvPr>
        </p:nvSpPr>
        <p:spPr>
          <a:xfrm>
            <a:off x="962919" y="4406802"/>
            <a:ext cx="10362901" cy="2451199"/>
          </a:xfrm>
          <a:prstGeom prst="rect">
            <a:avLst/>
          </a:prstGeom>
        </p:spPr>
        <p:txBody>
          <a:bodyPr anchor="t"/>
          <a:lstStyle>
            <a:lvl1pPr algn="l">
              <a:defRPr sz="2800" b="1" cap="all"/>
            </a:lvl1pPr>
          </a:lstStyle>
          <a:p>
            <a:r>
              <a:t>タイトルテキスト</a:t>
            </a:r>
          </a:p>
        </p:txBody>
      </p:sp>
      <p:sp>
        <p:nvSpPr>
          <p:cNvPr id="126" name="Shape 126"/>
          <p:cNvSpPr>
            <a:spLocks noGrp="1"/>
          </p:cNvSpPr>
          <p:nvPr>
            <p:ph type="body" sz="half" idx="1"/>
          </p:nvPr>
        </p:nvSpPr>
        <p:spPr>
          <a:xfrm>
            <a:off x="962919" y="1192113"/>
            <a:ext cx="10362901" cy="3214688"/>
          </a:xfrm>
          <a:prstGeom prst="rect">
            <a:avLst/>
          </a:prstGeom>
        </p:spPr>
        <p:txBody>
          <a:bodyPr anchor="b"/>
          <a:lstStyle>
            <a:lvl1pPr marL="0" indent="0" algn="l">
              <a:spcBef>
                <a:spcPts val="1600"/>
              </a:spcBef>
              <a:buSzTx/>
              <a:buNone/>
              <a:defRPr sz="1400"/>
            </a:lvl1pPr>
            <a:lvl2pPr marL="0" indent="321457" algn="l">
              <a:spcBef>
                <a:spcPts val="1600"/>
              </a:spcBef>
              <a:buSzTx/>
              <a:buNone/>
              <a:defRPr sz="1400"/>
            </a:lvl2pPr>
            <a:lvl3pPr marL="0" indent="642915" algn="l">
              <a:spcBef>
                <a:spcPts val="1600"/>
              </a:spcBef>
              <a:buSzTx/>
              <a:buNone/>
              <a:defRPr sz="1400"/>
            </a:lvl3pPr>
            <a:lvl4pPr marL="0" indent="964372" algn="l">
              <a:spcBef>
                <a:spcPts val="1600"/>
              </a:spcBef>
              <a:buSzTx/>
              <a:buNone/>
              <a:defRPr sz="1400"/>
            </a:lvl4pPr>
            <a:lvl5pPr marL="0" indent="1285828" algn="l">
              <a:spcBef>
                <a:spcPts val="1600"/>
              </a:spcBef>
              <a:buSzTx/>
              <a:buNone/>
              <a:defRPr sz="14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27" name="Shape 12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17197797"/>
      </p:ext>
    </p:extLst>
  </p:cSld>
  <p:clrMapOvr>
    <a:masterClrMapping/>
  </p:clrMapOvr>
  <p:transition spd="med"/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1_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4" name="Shape 1154"/>
          <p:cNvSpPr>
            <a:spLocks noGrp="1"/>
          </p:cNvSpPr>
          <p:nvPr>
            <p:ph type="title"/>
          </p:nvPr>
        </p:nvSpPr>
        <p:spPr>
          <a:xfrm>
            <a:off x="8548686" y="0"/>
            <a:ext cx="2452689" cy="6143626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1155" name="Shape 1155"/>
          <p:cNvSpPr>
            <a:spLocks noGrp="1"/>
          </p:cNvSpPr>
          <p:nvPr>
            <p:ph type="body" idx="1"/>
          </p:nvPr>
        </p:nvSpPr>
        <p:spPr>
          <a:xfrm>
            <a:off x="1190626" y="178595"/>
            <a:ext cx="7215189" cy="6679407"/>
          </a:xfrm>
          <a:prstGeom prst="rect">
            <a:avLst/>
          </a:prstGeom>
        </p:spPr>
        <p:txBody>
          <a:bodyPr/>
          <a:lstStyle>
            <a:lvl1pPr marL="534645" indent="-347129" algn="l">
              <a:spcBef>
                <a:spcPts val="2600"/>
              </a:spcBef>
              <a:buSzPct val="171000"/>
              <a:buFont typeface="Gill Sans"/>
              <a:defRPr sz="2200"/>
            </a:lvl1pPr>
            <a:lvl2pPr marL="847173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2pPr>
            <a:lvl3pPr marL="1159701" indent="-347129" algn="l">
              <a:spcBef>
                <a:spcPts val="2600"/>
              </a:spcBef>
              <a:buSzPct val="171000"/>
              <a:buFont typeface="Gill Sans"/>
              <a:defRPr sz="2200"/>
            </a:lvl3pPr>
            <a:lvl4pPr marL="1472230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4pPr>
            <a:lvl5pPr marL="1784757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156" name="Shape 115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45818218"/>
      </p:ext>
    </p:extLst>
  </p:cSld>
  <p:clrMapOvr>
    <a:masterClrMapping/>
  </p:clrMapOvr>
  <p:transition spd="med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3" name="Shape 1163"/>
          <p:cNvSpPr>
            <a:spLocks noGrp="1"/>
          </p:cNvSpPr>
          <p:nvPr>
            <p:ph type="title"/>
          </p:nvPr>
        </p:nvSpPr>
        <p:spPr>
          <a:xfrm>
            <a:off x="913806" y="1987974"/>
            <a:ext cx="10364391" cy="1755799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1164" name="Shape 1164"/>
          <p:cNvSpPr>
            <a:spLocks noGrp="1"/>
          </p:cNvSpPr>
          <p:nvPr>
            <p:ph type="body" sz="half" idx="1"/>
          </p:nvPr>
        </p:nvSpPr>
        <p:spPr>
          <a:xfrm>
            <a:off x="1829099" y="3743773"/>
            <a:ext cx="8533805" cy="2038201"/>
          </a:xfrm>
          <a:prstGeom prst="rect">
            <a:avLst/>
          </a:prstGeom>
        </p:spPr>
        <p:txBody>
          <a:bodyPr anchor="ctr"/>
          <a:lstStyle>
            <a:lvl1pPr marL="0" indent="0">
              <a:spcBef>
                <a:spcPts val="2600"/>
              </a:spcBef>
              <a:buSzTx/>
              <a:buNone/>
              <a:defRPr sz="2200"/>
            </a:lvl1pPr>
            <a:lvl2pPr marL="0" indent="321457">
              <a:spcBef>
                <a:spcPts val="2600"/>
              </a:spcBef>
              <a:buSzTx/>
              <a:buNone/>
              <a:defRPr sz="2200"/>
            </a:lvl2pPr>
            <a:lvl3pPr marL="0" indent="642915">
              <a:spcBef>
                <a:spcPts val="2600"/>
              </a:spcBef>
              <a:buSzTx/>
              <a:buNone/>
              <a:defRPr sz="2200"/>
            </a:lvl3pPr>
            <a:lvl4pPr marL="0" indent="964372">
              <a:spcBef>
                <a:spcPts val="2600"/>
              </a:spcBef>
              <a:buSzTx/>
              <a:buNone/>
              <a:defRPr sz="2200"/>
            </a:lvl4pPr>
            <a:lvl5pPr marL="0" indent="1285828">
              <a:spcBef>
                <a:spcPts val="2600"/>
              </a:spcBef>
              <a:buSzTx/>
              <a:buNone/>
              <a:defRPr sz="2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165" name="Shape 116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46165605"/>
      </p:ext>
    </p:extLst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2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2" name="Shape 1172"/>
          <p:cNvSpPr>
            <a:spLocks noGrp="1"/>
          </p:cNvSpPr>
          <p:nvPr>
            <p:ph type="title"/>
          </p:nvPr>
        </p:nvSpPr>
        <p:spPr>
          <a:xfrm>
            <a:off x="1190625" y="169356"/>
            <a:ext cx="9810752" cy="1732976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1173" name="Shape 1173"/>
          <p:cNvSpPr>
            <a:spLocks noGrp="1"/>
          </p:cNvSpPr>
          <p:nvPr>
            <p:ph type="body" sz="quarter" idx="1"/>
          </p:nvPr>
        </p:nvSpPr>
        <p:spPr>
          <a:xfrm>
            <a:off x="7286625" y="1902332"/>
            <a:ext cx="3714752" cy="4107041"/>
          </a:xfrm>
          <a:prstGeom prst="rect">
            <a:avLst/>
          </a:prstGeom>
        </p:spPr>
        <p:txBody>
          <a:bodyPr anchor="ctr"/>
          <a:lstStyle>
            <a:lvl1pPr marL="534645" indent="-347129" algn="l">
              <a:spcBef>
                <a:spcPts val="2600"/>
              </a:spcBef>
              <a:buSzPct val="171000"/>
              <a:buFont typeface="Gill Sans"/>
              <a:defRPr sz="2200"/>
            </a:lvl1pPr>
            <a:lvl2pPr marL="847173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2pPr>
            <a:lvl3pPr marL="1159701" indent="-347129" algn="l">
              <a:spcBef>
                <a:spcPts val="2600"/>
              </a:spcBef>
              <a:buSzPct val="171000"/>
              <a:buFont typeface="Gill Sans"/>
              <a:defRPr sz="2200"/>
            </a:lvl3pPr>
            <a:lvl4pPr marL="1472230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4pPr>
            <a:lvl5pPr marL="1784757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174" name="Shape 117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93631285"/>
      </p:ext>
    </p:extLst>
  </p:cSld>
  <p:clrMapOvr>
    <a:masterClrMapping/>
  </p:clrMapOvr>
  <p:transition spd="med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2_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1" name="Shape 1181"/>
          <p:cNvSpPr>
            <a:spLocks noGrp="1"/>
          </p:cNvSpPr>
          <p:nvPr>
            <p:ph type="title"/>
          </p:nvPr>
        </p:nvSpPr>
        <p:spPr>
          <a:xfrm>
            <a:off x="962919" y="4406802"/>
            <a:ext cx="10362901" cy="2451199"/>
          </a:xfrm>
          <a:prstGeom prst="rect">
            <a:avLst/>
          </a:prstGeom>
        </p:spPr>
        <p:txBody>
          <a:bodyPr anchor="t"/>
          <a:lstStyle>
            <a:lvl1pPr algn="l">
              <a:defRPr sz="2800" b="1" cap="all"/>
            </a:lvl1pPr>
          </a:lstStyle>
          <a:p>
            <a:r>
              <a:t>タイトルテキスト</a:t>
            </a:r>
          </a:p>
        </p:txBody>
      </p:sp>
      <p:sp>
        <p:nvSpPr>
          <p:cNvPr id="1182" name="Shape 1182"/>
          <p:cNvSpPr>
            <a:spLocks noGrp="1"/>
          </p:cNvSpPr>
          <p:nvPr>
            <p:ph type="body" sz="half" idx="1"/>
          </p:nvPr>
        </p:nvSpPr>
        <p:spPr>
          <a:xfrm>
            <a:off x="962919" y="1192113"/>
            <a:ext cx="10362901" cy="3214688"/>
          </a:xfrm>
          <a:prstGeom prst="rect">
            <a:avLst/>
          </a:prstGeom>
        </p:spPr>
        <p:txBody>
          <a:bodyPr anchor="b"/>
          <a:lstStyle>
            <a:lvl1pPr marL="0" indent="0" algn="l">
              <a:spcBef>
                <a:spcPts val="2600"/>
              </a:spcBef>
              <a:buSzTx/>
              <a:buNone/>
              <a:defRPr sz="1400"/>
            </a:lvl1pPr>
            <a:lvl2pPr marL="0" indent="321457" algn="l">
              <a:spcBef>
                <a:spcPts val="2600"/>
              </a:spcBef>
              <a:buSzTx/>
              <a:buNone/>
              <a:defRPr sz="1400"/>
            </a:lvl2pPr>
            <a:lvl3pPr marL="0" indent="642915" algn="l">
              <a:spcBef>
                <a:spcPts val="2600"/>
              </a:spcBef>
              <a:buSzTx/>
              <a:buNone/>
              <a:defRPr sz="1400"/>
            </a:lvl3pPr>
            <a:lvl4pPr marL="0" indent="964372" algn="l">
              <a:spcBef>
                <a:spcPts val="2600"/>
              </a:spcBef>
              <a:buSzTx/>
              <a:buNone/>
              <a:defRPr sz="1400"/>
            </a:lvl4pPr>
            <a:lvl5pPr marL="0" indent="1285828" algn="l">
              <a:spcBef>
                <a:spcPts val="2600"/>
              </a:spcBef>
              <a:buSzTx/>
              <a:buNone/>
              <a:defRPr sz="14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183" name="Shape 118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18247510"/>
      </p:ext>
    </p:extLst>
  </p:cSld>
  <p:clrMapOvr>
    <a:masterClrMapping/>
  </p:clrMapOvr>
  <p:transition spd="med"/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2_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0" name="Shape 1190"/>
          <p:cNvSpPr>
            <a:spLocks noGrp="1"/>
          </p:cNvSpPr>
          <p:nvPr>
            <p:ph type="title"/>
          </p:nvPr>
        </p:nvSpPr>
        <p:spPr>
          <a:xfrm>
            <a:off x="1190625" y="169356"/>
            <a:ext cx="9810752" cy="1732976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1191" name="Shape 1191"/>
          <p:cNvSpPr>
            <a:spLocks noGrp="1"/>
          </p:cNvSpPr>
          <p:nvPr>
            <p:ph type="body" sz="quarter" idx="1"/>
          </p:nvPr>
        </p:nvSpPr>
        <p:spPr>
          <a:xfrm>
            <a:off x="7286625" y="1902332"/>
            <a:ext cx="1785939" cy="4107041"/>
          </a:xfrm>
          <a:prstGeom prst="rect">
            <a:avLst/>
          </a:prstGeom>
        </p:spPr>
        <p:txBody>
          <a:bodyPr anchor="ctr"/>
          <a:lstStyle>
            <a:lvl1pPr marL="534645" indent="-347129" algn="l">
              <a:spcBef>
                <a:spcPts val="2600"/>
              </a:spcBef>
              <a:buSzPct val="171000"/>
              <a:buFont typeface="Gill Sans"/>
              <a:defRPr sz="2000"/>
            </a:lvl1pPr>
            <a:lvl2pPr marL="908432" indent="-408388" algn="l">
              <a:spcBef>
                <a:spcPts val="2600"/>
              </a:spcBef>
              <a:buSzPct val="171000"/>
              <a:buFont typeface="Gill Sans"/>
              <a:buChar char="•"/>
              <a:defRPr sz="2000"/>
            </a:lvl2pPr>
            <a:lvl3pPr marL="1308471" indent="-495899" algn="l">
              <a:spcBef>
                <a:spcPts val="2600"/>
              </a:spcBef>
              <a:buSzPct val="171000"/>
              <a:buFont typeface="Gill Sans"/>
              <a:defRPr sz="2000"/>
            </a:lvl3pPr>
            <a:lvl4pPr marL="1659146" indent="-534046" algn="l">
              <a:spcBef>
                <a:spcPts val="2600"/>
              </a:spcBef>
              <a:buSzPct val="171000"/>
              <a:buFont typeface="Gill Sans"/>
              <a:buChar char="•"/>
              <a:defRPr sz="2000"/>
            </a:lvl4pPr>
            <a:lvl5pPr marL="1971674" indent="-534046" algn="l">
              <a:spcBef>
                <a:spcPts val="2600"/>
              </a:spcBef>
              <a:buSzPct val="171000"/>
              <a:buFont typeface="Gill Sans"/>
              <a:buChar char="•"/>
              <a:defRPr sz="2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192" name="Shape 119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16835914"/>
      </p:ext>
    </p:extLst>
  </p:cSld>
  <p:clrMapOvr>
    <a:masterClrMapping/>
  </p:clrMapOvr>
  <p:transition spd="med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2_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9" name="Shape 1199"/>
          <p:cNvSpPr>
            <a:spLocks noGrp="1"/>
          </p:cNvSpPr>
          <p:nvPr>
            <p:ph type="title"/>
          </p:nvPr>
        </p:nvSpPr>
        <p:spPr>
          <a:xfrm>
            <a:off x="610196" y="256801"/>
            <a:ext cx="10971611" cy="1178574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1200" name="Shape 1200"/>
          <p:cNvSpPr>
            <a:spLocks noGrp="1"/>
          </p:cNvSpPr>
          <p:nvPr>
            <p:ph type="body" sz="quarter" idx="1"/>
          </p:nvPr>
        </p:nvSpPr>
        <p:spPr>
          <a:xfrm>
            <a:off x="610197" y="1435375"/>
            <a:ext cx="5386092" cy="739007"/>
          </a:xfrm>
          <a:prstGeom prst="rect">
            <a:avLst/>
          </a:prstGeom>
        </p:spPr>
        <p:txBody>
          <a:bodyPr anchor="b"/>
          <a:lstStyle>
            <a:lvl1pPr marL="0" indent="0" algn="l">
              <a:spcBef>
                <a:spcPts val="2600"/>
              </a:spcBef>
              <a:buSzTx/>
              <a:buNone/>
              <a:defRPr sz="1700" b="1"/>
            </a:lvl1pPr>
            <a:lvl2pPr marL="0" indent="321457" algn="l">
              <a:spcBef>
                <a:spcPts val="2600"/>
              </a:spcBef>
              <a:buSzTx/>
              <a:buNone/>
              <a:defRPr sz="1700" b="1"/>
            </a:lvl2pPr>
            <a:lvl3pPr marL="0" indent="642915" algn="l">
              <a:spcBef>
                <a:spcPts val="2600"/>
              </a:spcBef>
              <a:buSzTx/>
              <a:buNone/>
              <a:defRPr sz="1700" b="1"/>
            </a:lvl3pPr>
            <a:lvl4pPr marL="0" indent="964372" algn="l">
              <a:spcBef>
                <a:spcPts val="2600"/>
              </a:spcBef>
              <a:buSzTx/>
              <a:buNone/>
              <a:defRPr sz="1700" b="1"/>
            </a:lvl4pPr>
            <a:lvl5pPr marL="0" indent="1285828" algn="l">
              <a:spcBef>
                <a:spcPts val="2600"/>
              </a:spcBef>
              <a:buSzTx/>
              <a:buNone/>
              <a:defRPr sz="1700" b="1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201" name="Shape 120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94513398"/>
      </p:ext>
    </p:extLst>
  </p:cSld>
  <p:clrMapOvr>
    <a:masterClrMapping/>
  </p:clrMapOvr>
  <p:transition spd="med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2_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" name="Shape 1208"/>
          <p:cNvSpPr>
            <a:spLocks noGrp="1"/>
          </p:cNvSpPr>
          <p:nvPr>
            <p:ph type="title"/>
          </p:nvPr>
        </p:nvSpPr>
        <p:spPr>
          <a:xfrm>
            <a:off x="1190625" y="178595"/>
            <a:ext cx="9810752" cy="1714501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1209" name="Shape 120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58041247"/>
      </p:ext>
    </p:extLst>
  </p:cSld>
  <p:clrMapOvr>
    <a:masterClrMapping/>
  </p:clrMapOvr>
  <p:transition spd="med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0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6" name="Shape 121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66849850"/>
      </p:ext>
    </p:extLst>
  </p:cSld>
  <p:clrMapOvr>
    <a:masterClrMapping/>
  </p:clrMapOvr>
  <p:transition spd="med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2_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3" name="Shape 1223"/>
          <p:cNvSpPr>
            <a:spLocks noGrp="1"/>
          </p:cNvSpPr>
          <p:nvPr>
            <p:ph type="title"/>
          </p:nvPr>
        </p:nvSpPr>
        <p:spPr>
          <a:xfrm>
            <a:off x="610196" y="1"/>
            <a:ext cx="4010920" cy="1435449"/>
          </a:xfrm>
          <a:prstGeom prst="rect">
            <a:avLst/>
          </a:prstGeom>
        </p:spPr>
        <p:txBody>
          <a:bodyPr/>
          <a:lstStyle>
            <a:lvl1pPr algn="l">
              <a:defRPr sz="1400" b="1"/>
            </a:lvl1pPr>
          </a:lstStyle>
          <a:p>
            <a:r>
              <a:t>タイトルテキスト</a:t>
            </a:r>
          </a:p>
        </p:txBody>
      </p:sp>
      <p:sp>
        <p:nvSpPr>
          <p:cNvPr id="1224" name="Shape 1224"/>
          <p:cNvSpPr>
            <a:spLocks noGrp="1"/>
          </p:cNvSpPr>
          <p:nvPr>
            <p:ph type="body" idx="1"/>
          </p:nvPr>
        </p:nvSpPr>
        <p:spPr>
          <a:xfrm>
            <a:off x="4766965" y="1"/>
            <a:ext cx="6814840" cy="6399239"/>
          </a:xfrm>
          <a:prstGeom prst="rect">
            <a:avLst/>
          </a:prstGeom>
        </p:spPr>
        <p:txBody>
          <a:bodyPr anchor="ctr"/>
          <a:lstStyle>
            <a:lvl1pPr marL="534645" indent="-347129" algn="l">
              <a:spcBef>
                <a:spcPts val="2600"/>
              </a:spcBef>
              <a:buSzPct val="171000"/>
              <a:buFont typeface="Gill Sans"/>
              <a:defRPr sz="2200"/>
            </a:lvl1pPr>
            <a:lvl2pPr marL="881886" indent="-381842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2pPr>
            <a:lvl3pPr marL="1261799" indent="-449227" algn="l">
              <a:spcBef>
                <a:spcPts val="2600"/>
              </a:spcBef>
              <a:buSzPct val="171000"/>
              <a:buFont typeface="Gill Sans"/>
              <a:defRPr sz="2200"/>
            </a:lvl3pPr>
            <a:lvl4pPr marL="1670589" indent="-54548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4pPr>
            <a:lvl5pPr marL="1983117" indent="-54548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225" name="Shape 122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7088860"/>
      </p:ext>
    </p:extLst>
  </p:cSld>
  <p:clrMapOvr>
    <a:masterClrMapping/>
  </p:clrMapOvr>
  <p:transition spd="med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2_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2" name="Shape 1232"/>
          <p:cNvSpPr>
            <a:spLocks noGrp="1"/>
          </p:cNvSpPr>
          <p:nvPr>
            <p:ph type="title"/>
          </p:nvPr>
        </p:nvSpPr>
        <p:spPr>
          <a:xfrm>
            <a:off x="2390180" y="3086325"/>
            <a:ext cx="7314905" cy="2281535"/>
          </a:xfrm>
          <a:prstGeom prst="rect">
            <a:avLst/>
          </a:prstGeom>
        </p:spPr>
        <p:txBody>
          <a:bodyPr/>
          <a:lstStyle>
            <a:lvl1pPr algn="l">
              <a:defRPr sz="1400" b="1"/>
            </a:lvl1pPr>
          </a:lstStyle>
          <a:p>
            <a:r>
              <a:t>タイトルテキスト</a:t>
            </a:r>
          </a:p>
        </p:txBody>
      </p:sp>
      <p:sp>
        <p:nvSpPr>
          <p:cNvPr id="1233" name="Shape 1233"/>
          <p:cNvSpPr>
            <a:spLocks noGrp="1"/>
          </p:cNvSpPr>
          <p:nvPr>
            <p:ph type="body" sz="quarter" idx="1"/>
          </p:nvPr>
        </p:nvSpPr>
        <p:spPr>
          <a:xfrm>
            <a:off x="2390180" y="5367860"/>
            <a:ext cx="7314905" cy="804789"/>
          </a:xfrm>
          <a:prstGeom prst="rect">
            <a:avLst/>
          </a:prstGeom>
        </p:spPr>
        <p:txBody>
          <a:bodyPr anchor="ctr"/>
          <a:lstStyle>
            <a:lvl1pPr marL="0" indent="0" algn="l">
              <a:spcBef>
                <a:spcPts val="2600"/>
              </a:spcBef>
              <a:buSzTx/>
              <a:buNone/>
              <a:defRPr sz="1000"/>
            </a:lvl1pPr>
            <a:lvl2pPr marL="0" indent="321457" algn="l">
              <a:spcBef>
                <a:spcPts val="2600"/>
              </a:spcBef>
              <a:buSzTx/>
              <a:buNone/>
              <a:defRPr sz="1000"/>
            </a:lvl2pPr>
            <a:lvl3pPr marL="0" indent="642915" algn="l">
              <a:spcBef>
                <a:spcPts val="2600"/>
              </a:spcBef>
              <a:buSzTx/>
              <a:buNone/>
              <a:defRPr sz="1000"/>
            </a:lvl3pPr>
            <a:lvl4pPr marL="0" indent="964372" algn="l">
              <a:spcBef>
                <a:spcPts val="2600"/>
              </a:spcBef>
              <a:buSzTx/>
              <a:buNone/>
              <a:defRPr sz="1000"/>
            </a:lvl4pPr>
            <a:lvl5pPr marL="0" indent="1285828" algn="l">
              <a:spcBef>
                <a:spcPts val="2600"/>
              </a:spcBef>
              <a:buSzTx/>
              <a:buNone/>
              <a:defRPr sz="1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234" name="Shape 123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52860572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>
            <a:spLocks noGrp="1"/>
          </p:cNvSpPr>
          <p:nvPr>
            <p:ph type="title"/>
          </p:nvPr>
        </p:nvSpPr>
        <p:spPr>
          <a:xfrm>
            <a:off x="1190625" y="169356"/>
            <a:ext cx="9810752" cy="1732976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135" name="Shape 135"/>
          <p:cNvSpPr>
            <a:spLocks noGrp="1"/>
          </p:cNvSpPr>
          <p:nvPr>
            <p:ph type="body" sz="half" idx="1"/>
          </p:nvPr>
        </p:nvSpPr>
        <p:spPr>
          <a:xfrm>
            <a:off x="1190625" y="1902332"/>
            <a:ext cx="4833939" cy="4107041"/>
          </a:xfrm>
          <a:prstGeom prst="rect">
            <a:avLst/>
          </a:prstGeom>
        </p:spPr>
        <p:txBody>
          <a:bodyPr anchor="ctr"/>
          <a:lstStyle>
            <a:lvl1pPr marL="589338" indent="-401822" algn="l">
              <a:spcBef>
                <a:spcPts val="1600"/>
              </a:spcBef>
              <a:buSzPct val="171000"/>
              <a:buFont typeface="Gill Sans"/>
              <a:defRPr sz="2000"/>
            </a:lvl1pPr>
            <a:lvl2pPr marL="972775" indent="-472731" algn="l">
              <a:spcBef>
                <a:spcPts val="1600"/>
              </a:spcBef>
              <a:buSzPct val="171000"/>
              <a:buFont typeface="Gill Sans"/>
              <a:buChar char="•"/>
              <a:defRPr sz="2000"/>
            </a:lvl2pPr>
            <a:lvl3pPr marL="1386603" indent="-574031" algn="l">
              <a:spcBef>
                <a:spcPts val="1600"/>
              </a:spcBef>
              <a:buSzPct val="171000"/>
              <a:buFont typeface="Gill Sans"/>
              <a:defRPr sz="2000"/>
            </a:lvl3pPr>
            <a:lvl4pPr marL="1743287" indent="-618187" algn="l">
              <a:spcBef>
                <a:spcPts val="1600"/>
              </a:spcBef>
              <a:buSzPct val="171000"/>
              <a:buFont typeface="Gill Sans"/>
              <a:buChar char="•"/>
              <a:defRPr sz="2000"/>
            </a:lvl4pPr>
            <a:lvl5pPr marL="2055815" indent="-618187" algn="l">
              <a:spcBef>
                <a:spcPts val="1600"/>
              </a:spcBef>
              <a:buSzPct val="171000"/>
              <a:buFont typeface="Gill Sans"/>
              <a:buChar char="•"/>
              <a:defRPr sz="2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36" name="Shape 13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51323285"/>
      </p:ext>
    </p:extLst>
  </p:cSld>
  <p:clrMapOvr>
    <a:masterClrMapping/>
  </p:clrMapOvr>
  <p:transition spd="med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2_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1" name="Shape 1241"/>
          <p:cNvSpPr>
            <a:spLocks noGrp="1"/>
          </p:cNvSpPr>
          <p:nvPr>
            <p:ph type="title"/>
          </p:nvPr>
        </p:nvSpPr>
        <p:spPr>
          <a:xfrm>
            <a:off x="1190625" y="169356"/>
            <a:ext cx="9810752" cy="1732976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1242" name="Shape 1242"/>
          <p:cNvSpPr>
            <a:spLocks noGrp="1"/>
          </p:cNvSpPr>
          <p:nvPr>
            <p:ph type="body" sz="quarter" idx="1"/>
          </p:nvPr>
        </p:nvSpPr>
        <p:spPr>
          <a:xfrm>
            <a:off x="7286625" y="1902332"/>
            <a:ext cx="3714752" cy="4107041"/>
          </a:xfrm>
          <a:prstGeom prst="rect">
            <a:avLst/>
          </a:prstGeom>
        </p:spPr>
        <p:txBody>
          <a:bodyPr anchor="ctr"/>
          <a:lstStyle>
            <a:lvl1pPr marL="534645" indent="-347129" algn="l">
              <a:spcBef>
                <a:spcPts val="2600"/>
              </a:spcBef>
              <a:buSzPct val="171000"/>
              <a:buFont typeface="Gill Sans"/>
              <a:defRPr sz="2200"/>
            </a:lvl1pPr>
            <a:lvl2pPr marL="847173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2pPr>
            <a:lvl3pPr marL="1159701" indent="-347129" algn="l">
              <a:spcBef>
                <a:spcPts val="2600"/>
              </a:spcBef>
              <a:buSzPct val="171000"/>
              <a:buFont typeface="Gill Sans"/>
              <a:defRPr sz="2200"/>
            </a:lvl3pPr>
            <a:lvl4pPr marL="1472230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4pPr>
            <a:lvl5pPr marL="1784757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243" name="Shape 124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31235584"/>
      </p:ext>
    </p:extLst>
  </p:cSld>
  <p:clrMapOvr>
    <a:masterClrMapping/>
  </p:clrMapOvr>
  <p:transition spd="med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2_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0" name="Shape 1250"/>
          <p:cNvSpPr>
            <a:spLocks noGrp="1"/>
          </p:cNvSpPr>
          <p:nvPr>
            <p:ph type="title"/>
          </p:nvPr>
        </p:nvSpPr>
        <p:spPr>
          <a:xfrm>
            <a:off x="8548686" y="0"/>
            <a:ext cx="2452689" cy="6143626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1251" name="Shape 1251"/>
          <p:cNvSpPr>
            <a:spLocks noGrp="1"/>
          </p:cNvSpPr>
          <p:nvPr>
            <p:ph type="body" idx="1"/>
          </p:nvPr>
        </p:nvSpPr>
        <p:spPr>
          <a:xfrm>
            <a:off x="1190626" y="0"/>
            <a:ext cx="7215189" cy="6143626"/>
          </a:xfrm>
          <a:prstGeom prst="rect">
            <a:avLst/>
          </a:prstGeom>
        </p:spPr>
        <p:txBody>
          <a:bodyPr anchor="ctr"/>
          <a:lstStyle>
            <a:lvl1pPr marL="534645" indent="-347129" algn="l">
              <a:spcBef>
                <a:spcPts val="2600"/>
              </a:spcBef>
              <a:buSzPct val="171000"/>
              <a:buFont typeface="Gill Sans"/>
              <a:defRPr sz="2200"/>
            </a:lvl1pPr>
            <a:lvl2pPr marL="847173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2pPr>
            <a:lvl3pPr marL="1159701" indent="-347129" algn="l">
              <a:spcBef>
                <a:spcPts val="2600"/>
              </a:spcBef>
              <a:buSzPct val="171000"/>
              <a:buFont typeface="Gill Sans"/>
              <a:defRPr sz="2200"/>
            </a:lvl3pPr>
            <a:lvl4pPr marL="1472230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4pPr>
            <a:lvl5pPr marL="1784757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252" name="Shape 125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04553405"/>
      </p:ext>
    </p:extLst>
  </p:cSld>
  <p:clrMapOvr>
    <a:masterClrMapping/>
  </p:clrMapOvr>
  <p:transition spd="med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" name="Shape 1259"/>
          <p:cNvSpPr>
            <a:spLocks noGrp="1"/>
          </p:cNvSpPr>
          <p:nvPr>
            <p:ph type="title"/>
          </p:nvPr>
        </p:nvSpPr>
        <p:spPr>
          <a:xfrm>
            <a:off x="913806" y="1987974"/>
            <a:ext cx="10364391" cy="1755799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1260" name="Shape 1260"/>
          <p:cNvSpPr>
            <a:spLocks noGrp="1"/>
          </p:cNvSpPr>
          <p:nvPr>
            <p:ph type="body" sz="half" idx="1"/>
          </p:nvPr>
        </p:nvSpPr>
        <p:spPr>
          <a:xfrm>
            <a:off x="1829099" y="3743773"/>
            <a:ext cx="8533805" cy="2038201"/>
          </a:xfrm>
          <a:prstGeom prst="rect">
            <a:avLst/>
          </a:prstGeom>
        </p:spPr>
        <p:txBody>
          <a:bodyPr anchor="ctr"/>
          <a:lstStyle>
            <a:lvl1pPr marL="0" indent="0">
              <a:spcBef>
                <a:spcPts val="2600"/>
              </a:spcBef>
              <a:buSzTx/>
              <a:buNone/>
              <a:defRPr sz="2200"/>
            </a:lvl1pPr>
            <a:lvl2pPr marL="0" indent="321457">
              <a:spcBef>
                <a:spcPts val="2600"/>
              </a:spcBef>
              <a:buSzTx/>
              <a:buNone/>
              <a:defRPr sz="2200"/>
            </a:lvl2pPr>
            <a:lvl3pPr marL="0" indent="642915">
              <a:spcBef>
                <a:spcPts val="2600"/>
              </a:spcBef>
              <a:buSzTx/>
              <a:buNone/>
              <a:defRPr sz="2200"/>
            </a:lvl3pPr>
            <a:lvl4pPr marL="0" indent="964372">
              <a:spcBef>
                <a:spcPts val="2600"/>
              </a:spcBef>
              <a:buSzTx/>
              <a:buNone/>
              <a:defRPr sz="2200"/>
            </a:lvl4pPr>
            <a:lvl5pPr marL="0" indent="1285828">
              <a:spcBef>
                <a:spcPts val="2600"/>
              </a:spcBef>
              <a:buSzTx/>
              <a:buNone/>
              <a:defRPr sz="2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261" name="Shape 126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3318970"/>
      </p:ext>
    </p:extLst>
  </p:cSld>
  <p:clrMapOvr>
    <a:masterClrMapping/>
  </p:clrMapOvr>
  <p:transition spd="med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3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8" name="Shape 1268"/>
          <p:cNvSpPr>
            <a:spLocks noGrp="1"/>
          </p:cNvSpPr>
          <p:nvPr>
            <p:ph type="title"/>
          </p:nvPr>
        </p:nvSpPr>
        <p:spPr>
          <a:xfrm>
            <a:off x="1190625" y="169356"/>
            <a:ext cx="9810752" cy="1732976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1269" name="Shape 1269"/>
          <p:cNvSpPr>
            <a:spLocks noGrp="1"/>
          </p:cNvSpPr>
          <p:nvPr>
            <p:ph type="body" sz="half" idx="1"/>
          </p:nvPr>
        </p:nvSpPr>
        <p:spPr>
          <a:xfrm>
            <a:off x="1190626" y="1902332"/>
            <a:ext cx="4726781" cy="4107041"/>
          </a:xfrm>
          <a:prstGeom prst="rect">
            <a:avLst/>
          </a:prstGeom>
        </p:spPr>
        <p:txBody>
          <a:bodyPr anchor="ctr"/>
          <a:lstStyle>
            <a:lvl1pPr marL="534645" indent="-347129" algn="l">
              <a:spcBef>
                <a:spcPts val="2600"/>
              </a:spcBef>
              <a:buSzPct val="171000"/>
              <a:buFont typeface="Gill Sans"/>
              <a:defRPr sz="2200"/>
            </a:lvl1pPr>
            <a:lvl2pPr marL="847173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2pPr>
            <a:lvl3pPr marL="1159701" indent="-347129" algn="l">
              <a:spcBef>
                <a:spcPts val="2600"/>
              </a:spcBef>
              <a:buSzPct val="171000"/>
              <a:buFont typeface="Gill Sans"/>
              <a:defRPr sz="2200"/>
            </a:lvl3pPr>
            <a:lvl4pPr marL="1472230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4pPr>
            <a:lvl5pPr marL="1784757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270" name="Shape 127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6036355"/>
      </p:ext>
    </p:extLst>
  </p:cSld>
  <p:clrMapOvr>
    <a:masterClrMapping/>
  </p:clrMapOvr>
  <p:transition spd="med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3_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7" name="Shape 1277"/>
          <p:cNvSpPr>
            <a:spLocks noGrp="1"/>
          </p:cNvSpPr>
          <p:nvPr>
            <p:ph type="title"/>
          </p:nvPr>
        </p:nvSpPr>
        <p:spPr>
          <a:xfrm>
            <a:off x="962919" y="4406802"/>
            <a:ext cx="10362901" cy="2451199"/>
          </a:xfrm>
          <a:prstGeom prst="rect">
            <a:avLst/>
          </a:prstGeom>
        </p:spPr>
        <p:txBody>
          <a:bodyPr anchor="t"/>
          <a:lstStyle>
            <a:lvl1pPr algn="l">
              <a:defRPr sz="2800" b="1" cap="all"/>
            </a:lvl1pPr>
          </a:lstStyle>
          <a:p>
            <a:r>
              <a:t>タイトルテキスト</a:t>
            </a:r>
          </a:p>
        </p:txBody>
      </p:sp>
      <p:sp>
        <p:nvSpPr>
          <p:cNvPr id="1278" name="Shape 1278"/>
          <p:cNvSpPr>
            <a:spLocks noGrp="1"/>
          </p:cNvSpPr>
          <p:nvPr>
            <p:ph type="body" sz="half" idx="1"/>
          </p:nvPr>
        </p:nvSpPr>
        <p:spPr>
          <a:xfrm>
            <a:off x="962919" y="1192113"/>
            <a:ext cx="10362901" cy="3214688"/>
          </a:xfrm>
          <a:prstGeom prst="rect">
            <a:avLst/>
          </a:prstGeom>
        </p:spPr>
        <p:txBody>
          <a:bodyPr anchor="b"/>
          <a:lstStyle>
            <a:lvl1pPr marL="0" indent="0" algn="l">
              <a:spcBef>
                <a:spcPts val="2600"/>
              </a:spcBef>
              <a:buSzTx/>
              <a:buNone/>
              <a:defRPr sz="1400"/>
            </a:lvl1pPr>
            <a:lvl2pPr marL="0" indent="321457" algn="l">
              <a:spcBef>
                <a:spcPts val="2600"/>
              </a:spcBef>
              <a:buSzTx/>
              <a:buNone/>
              <a:defRPr sz="1400"/>
            </a:lvl2pPr>
            <a:lvl3pPr marL="0" indent="642915" algn="l">
              <a:spcBef>
                <a:spcPts val="2600"/>
              </a:spcBef>
              <a:buSzTx/>
              <a:buNone/>
              <a:defRPr sz="1400"/>
            </a:lvl3pPr>
            <a:lvl4pPr marL="0" indent="964372" algn="l">
              <a:spcBef>
                <a:spcPts val="2600"/>
              </a:spcBef>
              <a:buSzTx/>
              <a:buNone/>
              <a:defRPr sz="1400"/>
            </a:lvl4pPr>
            <a:lvl5pPr marL="0" indent="1285828" algn="l">
              <a:spcBef>
                <a:spcPts val="2600"/>
              </a:spcBef>
              <a:buSzTx/>
              <a:buNone/>
              <a:defRPr sz="14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279" name="Shape 127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02275609"/>
      </p:ext>
    </p:extLst>
  </p:cSld>
  <p:clrMapOvr>
    <a:masterClrMapping/>
  </p:clrMapOvr>
  <p:transition spd="med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3_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6" name="Shape 1286"/>
          <p:cNvSpPr>
            <a:spLocks noGrp="1"/>
          </p:cNvSpPr>
          <p:nvPr>
            <p:ph type="title"/>
          </p:nvPr>
        </p:nvSpPr>
        <p:spPr>
          <a:xfrm>
            <a:off x="1190625" y="169356"/>
            <a:ext cx="9810752" cy="1732976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1287" name="Shape 1287"/>
          <p:cNvSpPr>
            <a:spLocks noGrp="1"/>
          </p:cNvSpPr>
          <p:nvPr>
            <p:ph type="body" sz="quarter" idx="1"/>
          </p:nvPr>
        </p:nvSpPr>
        <p:spPr>
          <a:xfrm>
            <a:off x="1190625" y="1902332"/>
            <a:ext cx="2291955" cy="4107041"/>
          </a:xfrm>
          <a:prstGeom prst="rect">
            <a:avLst/>
          </a:prstGeom>
        </p:spPr>
        <p:txBody>
          <a:bodyPr anchor="ctr"/>
          <a:lstStyle>
            <a:lvl1pPr marL="534645" indent="-347129" algn="l">
              <a:spcBef>
                <a:spcPts val="2600"/>
              </a:spcBef>
              <a:buSzPct val="171000"/>
              <a:buFont typeface="Gill Sans"/>
              <a:defRPr sz="2000"/>
            </a:lvl1pPr>
            <a:lvl2pPr marL="908432" indent="-408388" algn="l">
              <a:spcBef>
                <a:spcPts val="2600"/>
              </a:spcBef>
              <a:buSzPct val="171000"/>
              <a:buFont typeface="Gill Sans"/>
              <a:buChar char="•"/>
              <a:defRPr sz="2000"/>
            </a:lvl2pPr>
            <a:lvl3pPr marL="1308471" indent="-495899" algn="l">
              <a:spcBef>
                <a:spcPts val="2600"/>
              </a:spcBef>
              <a:buSzPct val="171000"/>
              <a:buFont typeface="Gill Sans"/>
              <a:defRPr sz="2000"/>
            </a:lvl3pPr>
            <a:lvl4pPr marL="1659146" indent="-534046" algn="l">
              <a:spcBef>
                <a:spcPts val="2600"/>
              </a:spcBef>
              <a:buSzPct val="171000"/>
              <a:buFont typeface="Gill Sans"/>
              <a:buChar char="•"/>
              <a:defRPr sz="2000"/>
            </a:lvl4pPr>
            <a:lvl5pPr marL="1971674" indent="-534046" algn="l">
              <a:spcBef>
                <a:spcPts val="2600"/>
              </a:spcBef>
              <a:buSzPct val="171000"/>
              <a:buFont typeface="Gill Sans"/>
              <a:buChar char="•"/>
              <a:defRPr sz="2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288" name="Shape 128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43536996"/>
      </p:ext>
    </p:extLst>
  </p:cSld>
  <p:clrMapOvr>
    <a:masterClrMapping/>
  </p:clrMapOvr>
  <p:transition spd="med"/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3_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5" name="Shape 1295"/>
          <p:cNvSpPr>
            <a:spLocks noGrp="1"/>
          </p:cNvSpPr>
          <p:nvPr>
            <p:ph type="title"/>
          </p:nvPr>
        </p:nvSpPr>
        <p:spPr>
          <a:xfrm>
            <a:off x="610196" y="256801"/>
            <a:ext cx="10971611" cy="1178574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1296" name="Shape 1296"/>
          <p:cNvSpPr>
            <a:spLocks noGrp="1"/>
          </p:cNvSpPr>
          <p:nvPr>
            <p:ph type="body" sz="quarter" idx="1"/>
          </p:nvPr>
        </p:nvSpPr>
        <p:spPr>
          <a:xfrm>
            <a:off x="610197" y="1435375"/>
            <a:ext cx="5386092" cy="739007"/>
          </a:xfrm>
          <a:prstGeom prst="rect">
            <a:avLst/>
          </a:prstGeom>
        </p:spPr>
        <p:txBody>
          <a:bodyPr anchor="b"/>
          <a:lstStyle>
            <a:lvl1pPr marL="0" indent="0" algn="l">
              <a:spcBef>
                <a:spcPts val="2600"/>
              </a:spcBef>
              <a:buSzTx/>
              <a:buNone/>
              <a:defRPr sz="1700" b="1"/>
            </a:lvl1pPr>
            <a:lvl2pPr marL="0" indent="321457" algn="l">
              <a:spcBef>
                <a:spcPts val="2600"/>
              </a:spcBef>
              <a:buSzTx/>
              <a:buNone/>
              <a:defRPr sz="1700" b="1"/>
            </a:lvl2pPr>
            <a:lvl3pPr marL="0" indent="642915" algn="l">
              <a:spcBef>
                <a:spcPts val="2600"/>
              </a:spcBef>
              <a:buSzTx/>
              <a:buNone/>
              <a:defRPr sz="1700" b="1"/>
            </a:lvl3pPr>
            <a:lvl4pPr marL="0" indent="964372" algn="l">
              <a:spcBef>
                <a:spcPts val="2600"/>
              </a:spcBef>
              <a:buSzTx/>
              <a:buNone/>
              <a:defRPr sz="1700" b="1"/>
            </a:lvl4pPr>
            <a:lvl5pPr marL="0" indent="1285828" algn="l">
              <a:spcBef>
                <a:spcPts val="2600"/>
              </a:spcBef>
              <a:buSzTx/>
              <a:buNone/>
              <a:defRPr sz="1700" b="1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297" name="Shape 129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06762673"/>
      </p:ext>
    </p:extLst>
  </p:cSld>
  <p:clrMapOvr>
    <a:masterClrMapping/>
  </p:clrMapOvr>
  <p:transition spd="med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3_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4" name="Shape 1304"/>
          <p:cNvSpPr>
            <a:spLocks noGrp="1"/>
          </p:cNvSpPr>
          <p:nvPr>
            <p:ph type="title"/>
          </p:nvPr>
        </p:nvSpPr>
        <p:spPr>
          <a:xfrm>
            <a:off x="1190625" y="178595"/>
            <a:ext cx="9810752" cy="1714501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1305" name="Shape 130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8967103"/>
      </p:ext>
    </p:extLst>
  </p:cSld>
  <p:clrMapOvr>
    <a:masterClrMapping/>
  </p:clrMapOvr>
  <p:transition spd="med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1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2" name="Shape 131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75608086"/>
      </p:ext>
    </p:extLst>
  </p:cSld>
  <p:clrMapOvr>
    <a:masterClrMapping/>
  </p:clrMapOvr>
  <p:transition spd="med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3_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9" name="Shape 1319"/>
          <p:cNvSpPr>
            <a:spLocks noGrp="1"/>
          </p:cNvSpPr>
          <p:nvPr>
            <p:ph type="title"/>
          </p:nvPr>
        </p:nvSpPr>
        <p:spPr>
          <a:xfrm>
            <a:off x="610196" y="1"/>
            <a:ext cx="4010920" cy="1435449"/>
          </a:xfrm>
          <a:prstGeom prst="rect">
            <a:avLst/>
          </a:prstGeom>
        </p:spPr>
        <p:txBody>
          <a:bodyPr/>
          <a:lstStyle>
            <a:lvl1pPr algn="l">
              <a:defRPr sz="1400" b="1"/>
            </a:lvl1pPr>
          </a:lstStyle>
          <a:p>
            <a:r>
              <a:t>タイトルテキスト</a:t>
            </a:r>
          </a:p>
        </p:txBody>
      </p:sp>
      <p:sp>
        <p:nvSpPr>
          <p:cNvPr id="1320" name="Shape 1320"/>
          <p:cNvSpPr>
            <a:spLocks noGrp="1"/>
          </p:cNvSpPr>
          <p:nvPr>
            <p:ph type="body" idx="1"/>
          </p:nvPr>
        </p:nvSpPr>
        <p:spPr>
          <a:xfrm>
            <a:off x="4766965" y="1"/>
            <a:ext cx="6814840" cy="6399239"/>
          </a:xfrm>
          <a:prstGeom prst="rect">
            <a:avLst/>
          </a:prstGeom>
        </p:spPr>
        <p:txBody>
          <a:bodyPr anchor="ctr"/>
          <a:lstStyle>
            <a:lvl1pPr marL="534645" indent="-347129" algn="l">
              <a:spcBef>
                <a:spcPts val="2600"/>
              </a:spcBef>
              <a:buSzPct val="171000"/>
              <a:buFont typeface="Gill Sans"/>
              <a:defRPr sz="2200"/>
            </a:lvl1pPr>
            <a:lvl2pPr marL="881886" indent="-381842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2pPr>
            <a:lvl3pPr marL="1261799" indent="-449227" algn="l">
              <a:spcBef>
                <a:spcPts val="2600"/>
              </a:spcBef>
              <a:buSzPct val="171000"/>
              <a:buFont typeface="Gill Sans"/>
              <a:defRPr sz="2200"/>
            </a:lvl3pPr>
            <a:lvl4pPr marL="1670589" indent="-54548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4pPr>
            <a:lvl5pPr marL="1983117" indent="-54548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321" name="Shape 132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52958144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>
            <a:spLocks noGrp="1"/>
          </p:cNvSpPr>
          <p:nvPr>
            <p:ph type="title"/>
          </p:nvPr>
        </p:nvSpPr>
        <p:spPr>
          <a:xfrm>
            <a:off x="610196" y="256801"/>
            <a:ext cx="10971611" cy="1178574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144" name="Shape 144"/>
          <p:cNvSpPr>
            <a:spLocks noGrp="1"/>
          </p:cNvSpPr>
          <p:nvPr>
            <p:ph type="body" sz="quarter" idx="1"/>
          </p:nvPr>
        </p:nvSpPr>
        <p:spPr>
          <a:xfrm>
            <a:off x="610197" y="1435375"/>
            <a:ext cx="5386092" cy="739007"/>
          </a:xfrm>
          <a:prstGeom prst="rect">
            <a:avLst/>
          </a:prstGeom>
        </p:spPr>
        <p:txBody>
          <a:bodyPr anchor="b"/>
          <a:lstStyle>
            <a:lvl1pPr marL="0" indent="0" algn="l">
              <a:spcBef>
                <a:spcPts val="1600"/>
              </a:spcBef>
              <a:buSzTx/>
              <a:buNone/>
              <a:defRPr sz="1700" b="1"/>
            </a:lvl1pPr>
            <a:lvl2pPr marL="0" indent="321457" algn="l">
              <a:spcBef>
                <a:spcPts val="1600"/>
              </a:spcBef>
              <a:buSzTx/>
              <a:buNone/>
              <a:defRPr sz="1700" b="1"/>
            </a:lvl2pPr>
            <a:lvl3pPr marL="0" indent="642915" algn="l">
              <a:spcBef>
                <a:spcPts val="1600"/>
              </a:spcBef>
              <a:buSzTx/>
              <a:buNone/>
              <a:defRPr sz="1700" b="1"/>
            </a:lvl3pPr>
            <a:lvl4pPr marL="0" indent="964372" algn="l">
              <a:spcBef>
                <a:spcPts val="1600"/>
              </a:spcBef>
              <a:buSzTx/>
              <a:buNone/>
              <a:defRPr sz="1700" b="1"/>
            </a:lvl4pPr>
            <a:lvl5pPr marL="0" indent="1285828" algn="l">
              <a:spcBef>
                <a:spcPts val="1600"/>
              </a:spcBef>
              <a:buSzTx/>
              <a:buNone/>
              <a:defRPr sz="1700" b="1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45" name="Shape 14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33713143"/>
      </p:ext>
    </p:extLst>
  </p:cSld>
  <p:clrMapOvr>
    <a:masterClrMapping/>
  </p:clrMapOvr>
  <p:transition spd="med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3_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8" name="Shape 1328"/>
          <p:cNvSpPr>
            <a:spLocks noGrp="1"/>
          </p:cNvSpPr>
          <p:nvPr>
            <p:ph type="title"/>
          </p:nvPr>
        </p:nvSpPr>
        <p:spPr>
          <a:xfrm>
            <a:off x="2390180" y="3086325"/>
            <a:ext cx="7314905" cy="2281535"/>
          </a:xfrm>
          <a:prstGeom prst="rect">
            <a:avLst/>
          </a:prstGeom>
        </p:spPr>
        <p:txBody>
          <a:bodyPr/>
          <a:lstStyle>
            <a:lvl1pPr algn="l">
              <a:defRPr sz="1400" b="1"/>
            </a:lvl1pPr>
          </a:lstStyle>
          <a:p>
            <a:r>
              <a:t>タイトルテキスト</a:t>
            </a:r>
          </a:p>
        </p:txBody>
      </p:sp>
      <p:sp>
        <p:nvSpPr>
          <p:cNvPr id="1329" name="Shape 1329"/>
          <p:cNvSpPr>
            <a:spLocks noGrp="1"/>
          </p:cNvSpPr>
          <p:nvPr>
            <p:ph type="body" sz="quarter" idx="1"/>
          </p:nvPr>
        </p:nvSpPr>
        <p:spPr>
          <a:xfrm>
            <a:off x="2390180" y="5367860"/>
            <a:ext cx="7314905" cy="804789"/>
          </a:xfrm>
          <a:prstGeom prst="rect">
            <a:avLst/>
          </a:prstGeom>
        </p:spPr>
        <p:txBody>
          <a:bodyPr anchor="ctr"/>
          <a:lstStyle>
            <a:lvl1pPr marL="0" indent="0" algn="l">
              <a:spcBef>
                <a:spcPts val="2600"/>
              </a:spcBef>
              <a:buSzTx/>
              <a:buNone/>
              <a:defRPr sz="1000"/>
            </a:lvl1pPr>
            <a:lvl2pPr marL="0" indent="321457" algn="l">
              <a:spcBef>
                <a:spcPts val="2600"/>
              </a:spcBef>
              <a:buSzTx/>
              <a:buNone/>
              <a:defRPr sz="1000"/>
            </a:lvl2pPr>
            <a:lvl3pPr marL="0" indent="642915" algn="l">
              <a:spcBef>
                <a:spcPts val="2600"/>
              </a:spcBef>
              <a:buSzTx/>
              <a:buNone/>
              <a:defRPr sz="1000"/>
            </a:lvl3pPr>
            <a:lvl4pPr marL="0" indent="964372" algn="l">
              <a:spcBef>
                <a:spcPts val="2600"/>
              </a:spcBef>
              <a:buSzTx/>
              <a:buNone/>
              <a:defRPr sz="1000"/>
            </a:lvl4pPr>
            <a:lvl5pPr marL="0" indent="1285828" algn="l">
              <a:spcBef>
                <a:spcPts val="2600"/>
              </a:spcBef>
              <a:buSzTx/>
              <a:buNone/>
              <a:defRPr sz="1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330" name="Shape 133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38266384"/>
      </p:ext>
    </p:extLst>
  </p:cSld>
  <p:clrMapOvr>
    <a:masterClrMapping/>
  </p:clrMapOvr>
  <p:transition spd="med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3_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7" name="Shape 1337"/>
          <p:cNvSpPr>
            <a:spLocks noGrp="1"/>
          </p:cNvSpPr>
          <p:nvPr>
            <p:ph type="title"/>
          </p:nvPr>
        </p:nvSpPr>
        <p:spPr>
          <a:xfrm>
            <a:off x="1190625" y="169356"/>
            <a:ext cx="9810752" cy="1732976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1338" name="Shape 1338"/>
          <p:cNvSpPr>
            <a:spLocks noGrp="1"/>
          </p:cNvSpPr>
          <p:nvPr>
            <p:ph type="body" sz="half" idx="1"/>
          </p:nvPr>
        </p:nvSpPr>
        <p:spPr>
          <a:xfrm>
            <a:off x="1190626" y="1902332"/>
            <a:ext cx="4726781" cy="4107041"/>
          </a:xfrm>
          <a:prstGeom prst="rect">
            <a:avLst/>
          </a:prstGeom>
        </p:spPr>
        <p:txBody>
          <a:bodyPr anchor="ctr"/>
          <a:lstStyle>
            <a:lvl1pPr marL="534645" indent="-347129" algn="l">
              <a:spcBef>
                <a:spcPts val="2600"/>
              </a:spcBef>
              <a:buSzPct val="171000"/>
              <a:buFont typeface="Gill Sans"/>
              <a:defRPr sz="2200"/>
            </a:lvl1pPr>
            <a:lvl2pPr marL="847173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2pPr>
            <a:lvl3pPr marL="1159701" indent="-347129" algn="l">
              <a:spcBef>
                <a:spcPts val="2600"/>
              </a:spcBef>
              <a:buSzPct val="171000"/>
              <a:buFont typeface="Gill Sans"/>
              <a:defRPr sz="2200"/>
            </a:lvl3pPr>
            <a:lvl4pPr marL="1472230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4pPr>
            <a:lvl5pPr marL="1784757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339" name="Shape 133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10497835"/>
      </p:ext>
    </p:extLst>
  </p:cSld>
  <p:clrMapOvr>
    <a:masterClrMapping/>
  </p:clrMapOvr>
  <p:transition spd="med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3_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6" name="Shape 1346"/>
          <p:cNvSpPr>
            <a:spLocks noGrp="1"/>
          </p:cNvSpPr>
          <p:nvPr>
            <p:ph type="title"/>
          </p:nvPr>
        </p:nvSpPr>
        <p:spPr>
          <a:xfrm>
            <a:off x="8548686" y="0"/>
            <a:ext cx="2452689" cy="6143626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1347" name="Shape 1347"/>
          <p:cNvSpPr>
            <a:spLocks noGrp="1"/>
          </p:cNvSpPr>
          <p:nvPr>
            <p:ph type="body" idx="1"/>
          </p:nvPr>
        </p:nvSpPr>
        <p:spPr>
          <a:xfrm>
            <a:off x="1190626" y="0"/>
            <a:ext cx="7215189" cy="6143626"/>
          </a:xfrm>
          <a:prstGeom prst="rect">
            <a:avLst/>
          </a:prstGeom>
        </p:spPr>
        <p:txBody>
          <a:bodyPr anchor="ctr"/>
          <a:lstStyle>
            <a:lvl1pPr marL="534645" indent="-347129" algn="l">
              <a:spcBef>
                <a:spcPts val="2600"/>
              </a:spcBef>
              <a:buSzPct val="171000"/>
              <a:buFont typeface="Gill Sans"/>
              <a:defRPr sz="2200"/>
            </a:lvl1pPr>
            <a:lvl2pPr marL="847173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2pPr>
            <a:lvl3pPr marL="1159701" indent="-347129" algn="l">
              <a:spcBef>
                <a:spcPts val="2600"/>
              </a:spcBef>
              <a:buSzPct val="171000"/>
              <a:buFont typeface="Gill Sans"/>
              <a:defRPr sz="2200"/>
            </a:lvl3pPr>
            <a:lvl4pPr marL="1472230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4pPr>
            <a:lvl5pPr marL="1784757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348" name="Shape 134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54540874"/>
      </p:ext>
    </p:extLst>
  </p:cSld>
  <p:clrMapOvr>
    <a:masterClrMapping/>
  </p:clrMapOvr>
  <p:transition spd="med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efault - 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5" name="Shape 1355"/>
          <p:cNvSpPr>
            <a:spLocks noGrp="1"/>
          </p:cNvSpPr>
          <p:nvPr>
            <p:ph type="title"/>
          </p:nvPr>
        </p:nvSpPr>
        <p:spPr>
          <a:xfrm>
            <a:off x="1190624" y="1"/>
            <a:ext cx="9810752" cy="3473649"/>
          </a:xfrm>
          <a:prstGeom prst="rect">
            <a:avLst/>
          </a:prstGeom>
        </p:spPr>
        <p:txBody>
          <a:bodyPr/>
          <a:lstStyle>
            <a:lvl1pPr>
              <a:defRPr sz="5800">
                <a:uFill>
                  <a:solidFill>
                    <a:srgbClr val="FFFFFF"/>
                  </a:solidFill>
                </a:uFill>
              </a:defRPr>
            </a:lvl1pPr>
          </a:lstStyle>
          <a:p>
            <a:r>
              <a:t>タイトルテキスト</a:t>
            </a:r>
          </a:p>
        </p:txBody>
      </p:sp>
      <p:sp>
        <p:nvSpPr>
          <p:cNvPr id="1356" name="Shape 1356"/>
          <p:cNvSpPr>
            <a:spLocks noGrp="1"/>
          </p:cNvSpPr>
          <p:nvPr>
            <p:ph type="body" sz="half" idx="1"/>
          </p:nvPr>
        </p:nvSpPr>
        <p:spPr>
          <a:xfrm>
            <a:off x="1190624" y="3536157"/>
            <a:ext cx="9810752" cy="2509243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2400">
                <a:uFill>
                  <a:solidFill>
                    <a:srgbClr val="FFFFFF"/>
                  </a:solidFill>
                </a:uFill>
              </a:defRPr>
            </a:lvl1pPr>
            <a:lvl2pPr marL="0" indent="0">
              <a:buSzTx/>
              <a:buNone/>
              <a:defRPr sz="2400">
                <a:uFill>
                  <a:solidFill>
                    <a:srgbClr val="FFFFFF"/>
                  </a:solidFill>
                </a:uFill>
              </a:defRPr>
            </a:lvl2pPr>
            <a:lvl3pPr marL="0" indent="0">
              <a:buSzTx/>
              <a:buNone/>
              <a:defRPr sz="2400">
                <a:uFill>
                  <a:solidFill>
                    <a:srgbClr val="FFFFFF"/>
                  </a:solidFill>
                </a:uFill>
              </a:defRPr>
            </a:lvl3pPr>
            <a:lvl4pPr marL="0" indent="0">
              <a:buSzTx/>
              <a:buNone/>
              <a:defRPr sz="2400">
                <a:uFill>
                  <a:solidFill>
                    <a:srgbClr val="FFFFFF"/>
                  </a:solidFill>
                </a:uFill>
              </a:defRPr>
            </a:lvl4pPr>
            <a:lvl5pPr marL="0" indent="0">
              <a:buSzTx/>
              <a:buNone/>
              <a:defRPr sz="2400">
                <a:uFill>
                  <a:solidFill>
                    <a:srgbClr val="FFFFFF"/>
                  </a:solidFill>
                </a:uFill>
              </a:defRPr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357" name="Shape 1357"/>
          <p:cNvSpPr>
            <a:spLocks noGrp="1"/>
          </p:cNvSpPr>
          <p:nvPr>
            <p:ph type="sldNum" sz="quarter" idx="2"/>
          </p:nvPr>
        </p:nvSpPr>
        <p:spPr>
          <a:xfrm>
            <a:off x="8737600" y="6262335"/>
            <a:ext cx="2844800" cy="188030"/>
          </a:xfrm>
          <a:prstGeom prst="rect">
            <a:avLst/>
          </a:prstGeom>
        </p:spPr>
        <p:txBody>
          <a:bodyPr lIns="32146" tIns="32146" rIns="32146" bIns="32146"/>
          <a:lstStyle>
            <a:lvl1pPr>
              <a:defRPr sz="800">
                <a:uFill>
                  <a:solidFill>
                    <a:srgbClr val="FFFFFF"/>
                  </a:solidFill>
                </a:u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85627337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>
            <a:spLocks noGrp="1"/>
          </p:cNvSpPr>
          <p:nvPr>
            <p:ph type="title"/>
          </p:nvPr>
        </p:nvSpPr>
        <p:spPr>
          <a:xfrm>
            <a:off x="1190625" y="178595"/>
            <a:ext cx="9810752" cy="1714501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153" name="Shape 15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09810576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>
            <a:spLocks noGrp="1"/>
          </p:cNvSpPr>
          <p:nvPr>
            <p:ph type="title"/>
          </p:nvPr>
        </p:nvSpPr>
        <p:spPr>
          <a:xfrm>
            <a:off x="610196" y="1"/>
            <a:ext cx="4010920" cy="1435449"/>
          </a:xfrm>
          <a:prstGeom prst="rect">
            <a:avLst/>
          </a:prstGeom>
        </p:spPr>
        <p:txBody>
          <a:bodyPr/>
          <a:lstStyle>
            <a:lvl1pPr algn="l">
              <a:defRPr sz="1400" b="1"/>
            </a:lvl1pPr>
          </a:lstStyle>
          <a:p>
            <a:r>
              <a:t>タイトルテキスト</a:t>
            </a:r>
          </a:p>
        </p:txBody>
      </p:sp>
      <p:sp>
        <p:nvSpPr>
          <p:cNvPr id="168" name="Shape 168"/>
          <p:cNvSpPr>
            <a:spLocks noGrp="1"/>
          </p:cNvSpPr>
          <p:nvPr>
            <p:ph type="body" idx="1"/>
          </p:nvPr>
        </p:nvSpPr>
        <p:spPr>
          <a:xfrm>
            <a:off x="4766965" y="1"/>
            <a:ext cx="6814840" cy="6399239"/>
          </a:xfrm>
          <a:prstGeom prst="rect">
            <a:avLst/>
          </a:prstGeom>
        </p:spPr>
        <p:txBody>
          <a:bodyPr anchor="ctr"/>
          <a:lstStyle>
            <a:lvl1pPr marL="589338" indent="-401822" algn="l">
              <a:spcBef>
                <a:spcPts val="1600"/>
              </a:spcBef>
              <a:buSzPct val="171000"/>
              <a:buFont typeface="Gill Sans"/>
              <a:defRPr sz="2200"/>
            </a:lvl1pPr>
            <a:lvl2pPr marL="942048" indent="-442004" algn="l">
              <a:spcBef>
                <a:spcPts val="1600"/>
              </a:spcBef>
              <a:buSzPct val="171000"/>
              <a:buFont typeface="Gill Sans"/>
              <a:buChar char="•"/>
              <a:defRPr sz="2200"/>
            </a:lvl2pPr>
            <a:lvl3pPr marL="1332576" indent="-520004" algn="l">
              <a:spcBef>
                <a:spcPts val="1600"/>
              </a:spcBef>
              <a:buSzPct val="171000"/>
              <a:buFont typeface="Gill Sans"/>
              <a:defRPr sz="2200"/>
            </a:lvl3pPr>
            <a:lvl4pPr marL="1756534" indent="-631434" algn="l">
              <a:spcBef>
                <a:spcPts val="1600"/>
              </a:spcBef>
              <a:buSzPct val="171000"/>
              <a:buFont typeface="Gill Sans"/>
              <a:buChar char="•"/>
              <a:defRPr sz="2200"/>
            </a:lvl4pPr>
            <a:lvl5pPr marL="2069062" indent="-631434" algn="l">
              <a:spcBef>
                <a:spcPts val="1600"/>
              </a:spcBef>
              <a:buSzPct val="171000"/>
              <a:buFont typeface="Gill Sans"/>
              <a:buChar char="•"/>
              <a:defRPr sz="2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69" name="Shape 16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60542761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>
            <a:spLocks noGrp="1"/>
          </p:cNvSpPr>
          <p:nvPr>
            <p:ph type="title"/>
          </p:nvPr>
        </p:nvSpPr>
        <p:spPr>
          <a:xfrm>
            <a:off x="2390180" y="3086325"/>
            <a:ext cx="7314905" cy="2281535"/>
          </a:xfrm>
          <a:prstGeom prst="rect">
            <a:avLst/>
          </a:prstGeom>
        </p:spPr>
        <p:txBody>
          <a:bodyPr/>
          <a:lstStyle>
            <a:lvl1pPr algn="l">
              <a:defRPr sz="1400" b="1"/>
            </a:lvl1pPr>
          </a:lstStyle>
          <a:p>
            <a:r>
              <a:t>タイトルテキスト</a:t>
            </a:r>
          </a:p>
        </p:txBody>
      </p:sp>
      <p:sp>
        <p:nvSpPr>
          <p:cNvPr id="177" name="Shape 177"/>
          <p:cNvSpPr>
            <a:spLocks noGrp="1"/>
          </p:cNvSpPr>
          <p:nvPr>
            <p:ph type="body" sz="quarter" idx="1"/>
          </p:nvPr>
        </p:nvSpPr>
        <p:spPr>
          <a:xfrm>
            <a:off x="2390180" y="5367860"/>
            <a:ext cx="7314905" cy="804789"/>
          </a:xfrm>
          <a:prstGeom prst="rect">
            <a:avLst/>
          </a:prstGeom>
        </p:spPr>
        <p:txBody>
          <a:bodyPr anchor="ctr"/>
          <a:lstStyle>
            <a:lvl1pPr marL="0" indent="0" algn="l">
              <a:spcBef>
                <a:spcPts val="1600"/>
              </a:spcBef>
              <a:buSzTx/>
              <a:buNone/>
              <a:defRPr sz="1000"/>
            </a:lvl1pPr>
            <a:lvl2pPr marL="0" indent="321457" algn="l">
              <a:spcBef>
                <a:spcPts val="1600"/>
              </a:spcBef>
              <a:buSzTx/>
              <a:buNone/>
              <a:defRPr sz="1000"/>
            </a:lvl2pPr>
            <a:lvl3pPr marL="0" indent="642915" algn="l">
              <a:spcBef>
                <a:spcPts val="1600"/>
              </a:spcBef>
              <a:buSzTx/>
              <a:buNone/>
              <a:defRPr sz="1000"/>
            </a:lvl3pPr>
            <a:lvl4pPr marL="0" indent="964372" algn="l">
              <a:spcBef>
                <a:spcPts val="1600"/>
              </a:spcBef>
              <a:buSzTx/>
              <a:buNone/>
              <a:defRPr sz="1000"/>
            </a:lvl4pPr>
            <a:lvl5pPr marL="0" indent="1285828" algn="l">
              <a:spcBef>
                <a:spcPts val="1600"/>
              </a:spcBef>
              <a:buSzTx/>
              <a:buNone/>
              <a:defRPr sz="1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78" name="Shape 17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08464657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>
            <a:spLocks noGrp="1"/>
          </p:cNvSpPr>
          <p:nvPr>
            <p:ph type="title"/>
          </p:nvPr>
        </p:nvSpPr>
        <p:spPr>
          <a:xfrm>
            <a:off x="1190625" y="169356"/>
            <a:ext cx="9810752" cy="1732976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186" name="Shape 186"/>
          <p:cNvSpPr>
            <a:spLocks noGrp="1"/>
          </p:cNvSpPr>
          <p:nvPr>
            <p:ph type="body" idx="1"/>
          </p:nvPr>
        </p:nvSpPr>
        <p:spPr>
          <a:xfrm>
            <a:off x="1190625" y="1902332"/>
            <a:ext cx="9810752" cy="4107041"/>
          </a:xfrm>
          <a:prstGeom prst="rect">
            <a:avLst/>
          </a:prstGeom>
        </p:spPr>
        <p:txBody>
          <a:bodyPr anchor="ctr"/>
          <a:lstStyle>
            <a:lvl1pPr marL="589337" indent="-401821" algn="l">
              <a:spcBef>
                <a:spcPts val="1600"/>
              </a:spcBef>
              <a:buSzPct val="171000"/>
              <a:buFont typeface="Gill Sans"/>
              <a:defRPr sz="3000"/>
            </a:lvl1pPr>
            <a:lvl2pPr marL="901865" indent="-401821" algn="l">
              <a:spcBef>
                <a:spcPts val="1600"/>
              </a:spcBef>
              <a:buSzPct val="171000"/>
              <a:buFont typeface="Gill Sans"/>
              <a:buChar char="•"/>
              <a:defRPr sz="3000"/>
            </a:lvl2pPr>
            <a:lvl3pPr marL="1214393" indent="-401821" algn="l">
              <a:spcBef>
                <a:spcPts val="1600"/>
              </a:spcBef>
              <a:buSzPct val="171000"/>
              <a:buFont typeface="Gill Sans"/>
              <a:defRPr sz="3000"/>
            </a:lvl3pPr>
            <a:lvl4pPr marL="1526922" indent="-401821" algn="l">
              <a:spcBef>
                <a:spcPts val="1600"/>
              </a:spcBef>
              <a:buSzPct val="171000"/>
              <a:buFont typeface="Gill Sans"/>
              <a:buChar char="•"/>
              <a:defRPr sz="3000"/>
            </a:lvl4pPr>
            <a:lvl5pPr marL="1839449" indent="-401821" algn="l">
              <a:spcBef>
                <a:spcPts val="1600"/>
              </a:spcBef>
              <a:buSzPct val="171000"/>
              <a:buFont typeface="Gill Sans"/>
              <a:buChar char="•"/>
              <a:defRPr sz="3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87" name="Shape 18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88494723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1549FD22-E836-BB49-A062-67A73D96C794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5956" y="6516588"/>
            <a:ext cx="12192000" cy="288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xfrm>
            <a:off x="11371811" y="6504879"/>
            <a:ext cx="820189" cy="369332"/>
          </a:xfrm>
        </p:spPr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fld id="{86CB4B4D-7CA3-9044-876B-883B54F8677D}" type="slidenum">
              <a:rPr lang="uk-UA" smtClean="0"/>
              <a:pPr/>
              <a:t>‹#›</a:t>
            </a:fld>
            <a:endParaRPr lang="uk-UA" dirty="0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610A6844-E54E-6647-A88E-95F11A69D611}"/>
              </a:ext>
            </a:extLst>
          </p:cNvPr>
          <p:cNvSpPr/>
          <p:nvPr userDrawn="1"/>
        </p:nvSpPr>
        <p:spPr>
          <a:xfrm>
            <a:off x="0" y="0"/>
            <a:ext cx="10800523" cy="540000"/>
          </a:xfrm>
          <a:prstGeom prst="rect">
            <a:avLst/>
          </a:prstGeom>
          <a:solidFill>
            <a:srgbClr val="4C3F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3000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53B9F973-96FE-D345-86B1-755C67B4CEB0}"/>
              </a:ext>
            </a:extLst>
          </p:cNvPr>
          <p:cNvSpPr/>
          <p:nvPr userDrawn="1"/>
        </p:nvSpPr>
        <p:spPr>
          <a:xfrm>
            <a:off x="10800523" y="0"/>
            <a:ext cx="576064" cy="540000"/>
          </a:xfrm>
          <a:prstGeom prst="rect">
            <a:avLst/>
          </a:prstGeom>
          <a:solidFill>
            <a:srgbClr val="4C3F98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3000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E6553B27-F437-A644-B9B9-A4F848585F40}"/>
              </a:ext>
            </a:extLst>
          </p:cNvPr>
          <p:cNvSpPr/>
          <p:nvPr userDrawn="1"/>
        </p:nvSpPr>
        <p:spPr>
          <a:xfrm>
            <a:off x="11376587" y="0"/>
            <a:ext cx="480053" cy="540000"/>
          </a:xfrm>
          <a:prstGeom prst="rect">
            <a:avLst/>
          </a:prstGeom>
          <a:solidFill>
            <a:srgbClr val="4C3F98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3000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F2E209FC-DE87-9341-B8B1-464B5B78A1E2}"/>
              </a:ext>
            </a:extLst>
          </p:cNvPr>
          <p:cNvSpPr/>
          <p:nvPr userDrawn="1"/>
        </p:nvSpPr>
        <p:spPr>
          <a:xfrm>
            <a:off x="11856640" y="0"/>
            <a:ext cx="335360" cy="540000"/>
          </a:xfrm>
          <a:prstGeom prst="rect">
            <a:avLst/>
          </a:prstGeom>
          <a:solidFill>
            <a:srgbClr val="4C3F98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3000"/>
          </a:p>
        </p:txBody>
      </p:sp>
    </p:spTree>
    <p:extLst>
      <p:ext uri="{BB962C8B-B14F-4D97-AF65-F5344CB8AC3E}">
        <p14:creationId xmlns:p14="http://schemas.microsoft.com/office/powerpoint/2010/main" val="780350463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>
            <a:spLocks noGrp="1"/>
          </p:cNvSpPr>
          <p:nvPr>
            <p:ph type="title"/>
          </p:nvPr>
        </p:nvSpPr>
        <p:spPr>
          <a:xfrm>
            <a:off x="8548686" y="0"/>
            <a:ext cx="2452689" cy="6143626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195" name="Shape 195"/>
          <p:cNvSpPr>
            <a:spLocks noGrp="1"/>
          </p:cNvSpPr>
          <p:nvPr>
            <p:ph type="body" idx="1"/>
          </p:nvPr>
        </p:nvSpPr>
        <p:spPr>
          <a:xfrm>
            <a:off x="1190626" y="0"/>
            <a:ext cx="7215189" cy="6143626"/>
          </a:xfrm>
          <a:prstGeom prst="rect">
            <a:avLst/>
          </a:prstGeom>
        </p:spPr>
        <p:txBody>
          <a:bodyPr anchor="ctr"/>
          <a:lstStyle>
            <a:lvl1pPr marL="589337" indent="-401821" algn="l">
              <a:spcBef>
                <a:spcPts val="1600"/>
              </a:spcBef>
              <a:buSzPct val="171000"/>
              <a:buFont typeface="Gill Sans"/>
              <a:defRPr sz="3000"/>
            </a:lvl1pPr>
            <a:lvl2pPr marL="901865" indent="-401821" algn="l">
              <a:spcBef>
                <a:spcPts val="1600"/>
              </a:spcBef>
              <a:buSzPct val="171000"/>
              <a:buFont typeface="Gill Sans"/>
              <a:buChar char="•"/>
              <a:defRPr sz="3000"/>
            </a:lvl2pPr>
            <a:lvl3pPr marL="1214393" indent="-401821" algn="l">
              <a:spcBef>
                <a:spcPts val="1600"/>
              </a:spcBef>
              <a:buSzPct val="171000"/>
              <a:buFont typeface="Gill Sans"/>
              <a:defRPr sz="3000"/>
            </a:lvl3pPr>
            <a:lvl4pPr marL="1526922" indent="-401821" algn="l">
              <a:spcBef>
                <a:spcPts val="1600"/>
              </a:spcBef>
              <a:buSzPct val="171000"/>
              <a:buFont typeface="Gill Sans"/>
              <a:buChar char="•"/>
              <a:defRPr sz="3000"/>
            </a:lvl4pPr>
            <a:lvl5pPr marL="1839449" indent="-401821" algn="l">
              <a:spcBef>
                <a:spcPts val="1600"/>
              </a:spcBef>
              <a:buSzPct val="171000"/>
              <a:buFont typeface="Gill Sans"/>
              <a:buChar char="•"/>
              <a:defRPr sz="3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96" name="Shape 19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5827480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hape 203"/>
          <p:cNvSpPr>
            <a:spLocks noGrp="1"/>
          </p:cNvSpPr>
          <p:nvPr>
            <p:ph type="title"/>
          </p:nvPr>
        </p:nvSpPr>
        <p:spPr>
          <a:xfrm>
            <a:off x="913806" y="1845099"/>
            <a:ext cx="10364391" cy="2041549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204" name="Shape 204"/>
          <p:cNvSpPr>
            <a:spLocks noGrp="1"/>
          </p:cNvSpPr>
          <p:nvPr>
            <p:ph type="body" sz="half" idx="1"/>
          </p:nvPr>
        </p:nvSpPr>
        <p:spPr>
          <a:xfrm>
            <a:off x="1829099" y="3886647"/>
            <a:ext cx="8533805" cy="2971355"/>
          </a:xfrm>
          <a:prstGeom prst="rect">
            <a:avLst/>
          </a:prstGeom>
        </p:spPr>
        <p:txBody>
          <a:bodyPr lIns="32145" tIns="32145" rIns="32145" bIns="32145"/>
          <a:lstStyle>
            <a:lvl1pPr marL="0" indent="0">
              <a:buSzTx/>
              <a:buNone/>
            </a:lvl1pPr>
            <a:lvl2pPr marL="0" indent="321457">
              <a:buSzTx/>
              <a:buNone/>
            </a:lvl2pPr>
            <a:lvl3pPr marL="0" indent="642915">
              <a:buSzTx/>
              <a:buNone/>
            </a:lvl3pPr>
            <a:lvl4pPr marL="0" indent="964372">
              <a:buSzTx/>
              <a:buNone/>
            </a:lvl4pPr>
            <a:lvl5pPr marL="0" indent="1285828">
              <a:buSzTx/>
              <a:buNone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205" name="Shape 20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71269530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Shape 212"/>
          <p:cNvSpPr>
            <a:spLocks noGrp="1"/>
          </p:cNvSpPr>
          <p:nvPr>
            <p:ph type="title"/>
          </p:nvPr>
        </p:nvSpPr>
        <p:spPr>
          <a:xfrm>
            <a:off x="1190625" y="2089548"/>
            <a:ext cx="9810752" cy="2678907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213" name="Shape 213"/>
          <p:cNvSpPr>
            <a:spLocks noGrp="1"/>
          </p:cNvSpPr>
          <p:nvPr>
            <p:ph type="body" idx="1"/>
          </p:nvPr>
        </p:nvSpPr>
        <p:spPr>
          <a:xfrm>
            <a:off x="610196" y="1600646"/>
            <a:ext cx="10971611" cy="4525121"/>
          </a:xfrm>
          <a:prstGeom prst="rect">
            <a:avLst/>
          </a:prstGeom>
        </p:spPr>
        <p:txBody>
          <a:bodyPr lIns="32145" tIns="32145" rIns="32145" bIns="32145"/>
          <a:lstStyle/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214" name="Shape 21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45209498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Shape 221"/>
          <p:cNvSpPr>
            <a:spLocks noGrp="1"/>
          </p:cNvSpPr>
          <p:nvPr>
            <p:ph type="title"/>
          </p:nvPr>
        </p:nvSpPr>
        <p:spPr>
          <a:xfrm>
            <a:off x="962919" y="4406802"/>
            <a:ext cx="10362901" cy="2451199"/>
          </a:xfrm>
          <a:prstGeom prst="rect">
            <a:avLst/>
          </a:prstGeom>
        </p:spPr>
        <p:txBody>
          <a:bodyPr anchor="t"/>
          <a:lstStyle>
            <a:lvl1pPr algn="l">
              <a:defRPr sz="2800" b="1" cap="all"/>
            </a:lvl1pPr>
          </a:lstStyle>
          <a:p>
            <a:r>
              <a:t>タイトルテキスト</a:t>
            </a:r>
          </a:p>
        </p:txBody>
      </p:sp>
      <p:sp>
        <p:nvSpPr>
          <p:cNvPr id="222" name="Shape 222"/>
          <p:cNvSpPr>
            <a:spLocks noGrp="1"/>
          </p:cNvSpPr>
          <p:nvPr>
            <p:ph type="body" sz="half" idx="1"/>
          </p:nvPr>
        </p:nvSpPr>
        <p:spPr>
          <a:xfrm>
            <a:off x="962919" y="1192113"/>
            <a:ext cx="10362901" cy="3214688"/>
          </a:xfrm>
          <a:prstGeom prst="rect">
            <a:avLst/>
          </a:prstGeom>
        </p:spPr>
        <p:txBody>
          <a:bodyPr lIns="32145" tIns="32145" rIns="32145" bIns="32145" anchor="b"/>
          <a:lstStyle>
            <a:lvl1pPr marL="0" indent="0">
              <a:buSzTx/>
              <a:buNone/>
              <a:defRPr sz="1400"/>
            </a:lvl1pPr>
            <a:lvl2pPr marL="0" indent="321457">
              <a:buSzTx/>
              <a:buNone/>
              <a:defRPr sz="1400"/>
            </a:lvl2pPr>
            <a:lvl3pPr marL="0" indent="642915">
              <a:buSzTx/>
              <a:buNone/>
              <a:defRPr sz="1400"/>
            </a:lvl3pPr>
            <a:lvl4pPr marL="0" indent="964372">
              <a:buSzTx/>
              <a:buNone/>
              <a:defRPr sz="1400"/>
            </a:lvl4pPr>
            <a:lvl5pPr marL="0" indent="1285828">
              <a:buSzTx/>
              <a:buNone/>
              <a:defRPr sz="14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223" name="Shape 22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94170277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>
            <a:spLocks noGrp="1"/>
          </p:cNvSpPr>
          <p:nvPr>
            <p:ph type="title"/>
          </p:nvPr>
        </p:nvSpPr>
        <p:spPr>
          <a:xfrm>
            <a:off x="1190625" y="2089548"/>
            <a:ext cx="9810752" cy="2678907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231" name="Shape 231"/>
          <p:cNvSpPr>
            <a:spLocks noGrp="1"/>
          </p:cNvSpPr>
          <p:nvPr>
            <p:ph type="body" sz="half" idx="1"/>
          </p:nvPr>
        </p:nvSpPr>
        <p:spPr>
          <a:xfrm>
            <a:off x="610196" y="1600646"/>
            <a:ext cx="5414368" cy="4525121"/>
          </a:xfrm>
          <a:prstGeom prst="rect">
            <a:avLst/>
          </a:prstGeom>
        </p:spPr>
        <p:txBody>
          <a:bodyPr lIns="32145" tIns="32145" rIns="32145" bIns="32145"/>
          <a:lstStyle>
            <a:lvl1pPr>
              <a:defRPr sz="2000"/>
            </a:lvl1pPr>
            <a:lvl2pPr marL="557822" indent="-236365">
              <a:defRPr sz="2000"/>
            </a:lvl2pPr>
            <a:lvl3pPr marL="872526" indent="-229612">
              <a:defRPr sz="2000"/>
            </a:lvl3pPr>
            <a:lvl4pPr marL="1211647" indent="-247275">
              <a:defRPr sz="2000"/>
            </a:lvl4pPr>
            <a:lvl5pPr marL="1533104" indent="-247275">
              <a:defRPr sz="2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232" name="Shape 23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24165752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Shape 239"/>
          <p:cNvSpPr>
            <a:spLocks noGrp="1"/>
          </p:cNvSpPr>
          <p:nvPr>
            <p:ph type="title"/>
          </p:nvPr>
        </p:nvSpPr>
        <p:spPr>
          <a:xfrm>
            <a:off x="610196" y="256801"/>
            <a:ext cx="10971611" cy="1178574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240" name="Shape 240"/>
          <p:cNvSpPr>
            <a:spLocks noGrp="1"/>
          </p:cNvSpPr>
          <p:nvPr>
            <p:ph type="body" sz="quarter" idx="1"/>
          </p:nvPr>
        </p:nvSpPr>
        <p:spPr>
          <a:xfrm>
            <a:off x="610197" y="1435375"/>
            <a:ext cx="5386092" cy="739007"/>
          </a:xfrm>
          <a:prstGeom prst="rect">
            <a:avLst/>
          </a:prstGeom>
        </p:spPr>
        <p:txBody>
          <a:bodyPr lIns="32145" tIns="32145" rIns="32145" bIns="32145" anchor="b"/>
          <a:lstStyle>
            <a:lvl1pPr marL="0" indent="0">
              <a:buSzTx/>
              <a:buNone/>
              <a:defRPr sz="1700" b="1"/>
            </a:lvl1pPr>
            <a:lvl2pPr marL="0" indent="321457">
              <a:buSzTx/>
              <a:buNone/>
              <a:defRPr sz="1700" b="1"/>
            </a:lvl2pPr>
            <a:lvl3pPr marL="0" indent="642915">
              <a:buSzTx/>
              <a:buNone/>
              <a:defRPr sz="1700" b="1"/>
            </a:lvl3pPr>
            <a:lvl4pPr marL="0" indent="964372">
              <a:buSzTx/>
              <a:buNone/>
              <a:defRPr sz="1700" b="1"/>
            </a:lvl4pPr>
            <a:lvl5pPr marL="0" indent="1285828">
              <a:buSzTx/>
              <a:buNone/>
              <a:defRPr sz="1700" b="1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241" name="Shape 24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34907446"/>
      </p:ext>
    </p:extLst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Shape 248"/>
          <p:cNvSpPr>
            <a:spLocks noGrp="1"/>
          </p:cNvSpPr>
          <p:nvPr>
            <p:ph type="title"/>
          </p:nvPr>
        </p:nvSpPr>
        <p:spPr>
          <a:xfrm>
            <a:off x="1190625" y="2089548"/>
            <a:ext cx="9810752" cy="2678907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249" name="Shape 24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5450677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Shape 25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55523869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Shape 263"/>
          <p:cNvSpPr>
            <a:spLocks noGrp="1"/>
          </p:cNvSpPr>
          <p:nvPr>
            <p:ph type="title"/>
          </p:nvPr>
        </p:nvSpPr>
        <p:spPr>
          <a:xfrm>
            <a:off x="610196" y="1"/>
            <a:ext cx="4010920" cy="1435449"/>
          </a:xfrm>
          <a:prstGeom prst="rect">
            <a:avLst/>
          </a:prstGeom>
        </p:spPr>
        <p:txBody>
          <a:bodyPr/>
          <a:lstStyle>
            <a:lvl1pPr algn="l">
              <a:defRPr sz="1400" b="1"/>
            </a:lvl1pPr>
          </a:lstStyle>
          <a:p>
            <a:r>
              <a:t>タイトルテキスト</a:t>
            </a:r>
          </a:p>
        </p:txBody>
      </p:sp>
      <p:sp>
        <p:nvSpPr>
          <p:cNvPr id="264" name="Shape 264"/>
          <p:cNvSpPr>
            <a:spLocks noGrp="1"/>
          </p:cNvSpPr>
          <p:nvPr>
            <p:ph type="body" idx="1"/>
          </p:nvPr>
        </p:nvSpPr>
        <p:spPr>
          <a:xfrm>
            <a:off x="4766965" y="273471"/>
            <a:ext cx="6814840" cy="6584530"/>
          </a:xfrm>
          <a:prstGeom prst="rect">
            <a:avLst/>
          </a:prstGeom>
        </p:spPr>
        <p:txBody>
          <a:bodyPr lIns="32145" tIns="32145" rIns="32145" bIns="32145"/>
          <a:lstStyle>
            <a:lvl1pPr>
              <a:defRPr sz="2200"/>
            </a:lvl1pPr>
            <a:lvl2pPr marL="542459" indent="-221002">
              <a:defRPr sz="2200"/>
            </a:lvl2pPr>
            <a:lvl3pPr marL="850916" indent="-208002">
              <a:defRPr sz="2200"/>
            </a:lvl3pPr>
            <a:lvl4pPr marL="1216946" indent="-252574">
              <a:defRPr sz="2200"/>
            </a:lvl4pPr>
            <a:lvl5pPr marL="1538403" indent="-252574">
              <a:defRPr sz="2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265" name="Shape 26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59507796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Shape 272"/>
          <p:cNvSpPr>
            <a:spLocks noGrp="1"/>
          </p:cNvSpPr>
          <p:nvPr>
            <p:ph type="title"/>
          </p:nvPr>
        </p:nvSpPr>
        <p:spPr>
          <a:xfrm>
            <a:off x="2390180" y="3086325"/>
            <a:ext cx="7314905" cy="2281535"/>
          </a:xfrm>
          <a:prstGeom prst="rect">
            <a:avLst/>
          </a:prstGeom>
        </p:spPr>
        <p:txBody>
          <a:bodyPr/>
          <a:lstStyle>
            <a:lvl1pPr algn="l">
              <a:defRPr sz="1400" b="1"/>
            </a:lvl1pPr>
          </a:lstStyle>
          <a:p>
            <a:r>
              <a:t>タイトルテキスト</a:t>
            </a:r>
          </a:p>
        </p:txBody>
      </p:sp>
      <p:sp>
        <p:nvSpPr>
          <p:cNvPr id="273" name="Shape 273"/>
          <p:cNvSpPr>
            <a:spLocks noGrp="1"/>
          </p:cNvSpPr>
          <p:nvPr>
            <p:ph type="body" sz="quarter" idx="1"/>
          </p:nvPr>
        </p:nvSpPr>
        <p:spPr>
          <a:xfrm>
            <a:off x="2390180" y="5367860"/>
            <a:ext cx="7314905" cy="1490141"/>
          </a:xfrm>
          <a:prstGeom prst="rect">
            <a:avLst/>
          </a:prstGeom>
        </p:spPr>
        <p:txBody>
          <a:bodyPr lIns="32145" tIns="32145" rIns="32145" bIns="32145"/>
          <a:lstStyle>
            <a:lvl1pPr marL="0" indent="0">
              <a:buSzTx/>
              <a:buNone/>
              <a:defRPr sz="1000"/>
            </a:lvl1pPr>
            <a:lvl2pPr marL="0" indent="321457">
              <a:buSzTx/>
              <a:buNone/>
              <a:defRPr sz="1000"/>
            </a:lvl2pPr>
            <a:lvl3pPr marL="0" indent="642915">
              <a:buSzTx/>
              <a:buNone/>
              <a:defRPr sz="1000"/>
            </a:lvl3pPr>
            <a:lvl4pPr marL="0" indent="964372">
              <a:buSzTx/>
              <a:buNone/>
              <a:defRPr sz="1000"/>
            </a:lvl4pPr>
            <a:lvl5pPr marL="0" indent="1285828">
              <a:buSzTx/>
              <a:buNone/>
              <a:defRPr sz="1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274" name="Shape 27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3821029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/>
          </p:cNvSpPr>
          <p:nvPr>
            <p:ph type="title"/>
          </p:nvPr>
        </p:nvSpPr>
        <p:spPr>
          <a:xfrm>
            <a:off x="962919" y="4406802"/>
            <a:ext cx="10362901" cy="2451199"/>
          </a:xfrm>
          <a:prstGeom prst="rect">
            <a:avLst/>
          </a:prstGeom>
        </p:spPr>
        <p:txBody>
          <a:bodyPr anchor="t"/>
          <a:lstStyle>
            <a:lvl1pPr algn="l">
              <a:defRPr sz="2800" b="1" cap="all"/>
            </a:lvl1pPr>
          </a:lstStyle>
          <a:p>
            <a:r>
              <a:t>タイトルテキスト</a:t>
            </a:r>
          </a:p>
        </p:txBody>
      </p:sp>
      <p:sp>
        <p:nvSpPr>
          <p:cNvPr id="30" name="Shape 30"/>
          <p:cNvSpPr>
            <a:spLocks noGrp="1"/>
          </p:cNvSpPr>
          <p:nvPr>
            <p:ph type="body" sz="half" idx="1"/>
          </p:nvPr>
        </p:nvSpPr>
        <p:spPr>
          <a:xfrm>
            <a:off x="962919" y="1192113"/>
            <a:ext cx="10362901" cy="3214688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None/>
              <a:defRPr sz="1400"/>
            </a:lvl1pPr>
            <a:lvl2pPr marL="0" indent="321457">
              <a:buSzTx/>
              <a:buNone/>
              <a:defRPr sz="1400"/>
            </a:lvl2pPr>
            <a:lvl3pPr marL="0" indent="642915">
              <a:buSzTx/>
              <a:buNone/>
              <a:defRPr sz="1400"/>
            </a:lvl3pPr>
            <a:lvl4pPr marL="0" indent="964372">
              <a:buSzTx/>
              <a:buNone/>
              <a:defRPr sz="1400"/>
            </a:lvl4pPr>
            <a:lvl5pPr marL="0" indent="1285828">
              <a:buSzTx/>
              <a:buNone/>
              <a:defRPr sz="14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31" name="Shape 3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25444190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Shape 281"/>
          <p:cNvSpPr>
            <a:spLocks noGrp="1"/>
          </p:cNvSpPr>
          <p:nvPr>
            <p:ph type="title"/>
          </p:nvPr>
        </p:nvSpPr>
        <p:spPr>
          <a:xfrm>
            <a:off x="1190625" y="2089548"/>
            <a:ext cx="9810752" cy="2678907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282" name="Shape 282"/>
          <p:cNvSpPr>
            <a:spLocks noGrp="1"/>
          </p:cNvSpPr>
          <p:nvPr>
            <p:ph type="body" idx="1"/>
          </p:nvPr>
        </p:nvSpPr>
        <p:spPr>
          <a:xfrm>
            <a:off x="610196" y="1600646"/>
            <a:ext cx="10971611" cy="4525121"/>
          </a:xfrm>
          <a:prstGeom prst="rect">
            <a:avLst/>
          </a:prstGeom>
        </p:spPr>
        <p:txBody>
          <a:bodyPr lIns="32145" tIns="32145" rIns="32145" bIns="32145"/>
          <a:lstStyle/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283" name="Shape 28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08463045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Shape 290"/>
          <p:cNvSpPr>
            <a:spLocks noGrp="1"/>
          </p:cNvSpPr>
          <p:nvPr>
            <p:ph type="title"/>
          </p:nvPr>
        </p:nvSpPr>
        <p:spPr>
          <a:xfrm>
            <a:off x="8838902" y="868412"/>
            <a:ext cx="2742903" cy="5989589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291" name="Shape 291"/>
          <p:cNvSpPr>
            <a:spLocks noGrp="1"/>
          </p:cNvSpPr>
          <p:nvPr>
            <p:ph type="body" idx="1"/>
          </p:nvPr>
        </p:nvSpPr>
        <p:spPr>
          <a:xfrm>
            <a:off x="610197" y="1600647"/>
            <a:ext cx="8085833" cy="5257355"/>
          </a:xfrm>
          <a:prstGeom prst="rect">
            <a:avLst/>
          </a:prstGeom>
        </p:spPr>
        <p:txBody>
          <a:bodyPr lIns="32145" tIns="32145" rIns="32145" bIns="32145"/>
          <a:lstStyle/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292" name="Shape 29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46799218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Shape 299"/>
          <p:cNvSpPr>
            <a:spLocks noGrp="1"/>
          </p:cNvSpPr>
          <p:nvPr>
            <p:ph type="title"/>
          </p:nvPr>
        </p:nvSpPr>
        <p:spPr>
          <a:xfrm>
            <a:off x="913806" y="2130849"/>
            <a:ext cx="10364391" cy="1660549"/>
          </a:xfrm>
          <a:prstGeom prst="rect">
            <a:avLst/>
          </a:prstGeom>
        </p:spPr>
        <p:txBody>
          <a:bodyPr lIns="32145" tIns="32145" rIns="32145" bIns="32145" anchor="t"/>
          <a:lstStyle/>
          <a:p>
            <a:r>
              <a:t>タイトルテキスト</a:t>
            </a:r>
          </a:p>
        </p:txBody>
      </p:sp>
      <p:sp>
        <p:nvSpPr>
          <p:cNvPr id="300" name="Shape 300"/>
          <p:cNvSpPr>
            <a:spLocks noGrp="1"/>
          </p:cNvSpPr>
          <p:nvPr>
            <p:ph type="body" sz="quarter" idx="1"/>
          </p:nvPr>
        </p:nvSpPr>
        <p:spPr>
          <a:xfrm>
            <a:off x="1829099" y="3791396"/>
            <a:ext cx="8533805" cy="1942952"/>
          </a:xfrm>
          <a:prstGeom prst="rect">
            <a:avLst/>
          </a:prstGeom>
        </p:spPr>
        <p:txBody>
          <a:bodyPr anchor="ctr"/>
          <a:lstStyle>
            <a:lvl1pPr marL="0" indent="0">
              <a:spcBef>
                <a:spcPts val="3300"/>
              </a:spcBef>
              <a:buSzTx/>
              <a:buNone/>
              <a:defRPr sz="3000"/>
            </a:lvl1pPr>
            <a:lvl2pPr marL="0" indent="321457">
              <a:spcBef>
                <a:spcPts val="3300"/>
              </a:spcBef>
              <a:buSzTx/>
              <a:buNone/>
              <a:defRPr sz="3000"/>
            </a:lvl2pPr>
            <a:lvl3pPr marL="0" indent="642915">
              <a:spcBef>
                <a:spcPts val="3300"/>
              </a:spcBef>
              <a:buSzTx/>
              <a:buNone/>
              <a:defRPr sz="3000"/>
            </a:lvl3pPr>
            <a:lvl4pPr marL="0" indent="964372">
              <a:spcBef>
                <a:spcPts val="3300"/>
              </a:spcBef>
              <a:buSzTx/>
              <a:buNone/>
              <a:defRPr sz="3000"/>
            </a:lvl4pPr>
            <a:lvl5pPr marL="0" indent="1285828">
              <a:spcBef>
                <a:spcPts val="3300"/>
              </a:spcBef>
              <a:buSzTx/>
              <a:buNone/>
              <a:defRPr sz="3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301" name="Shape 30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25049111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Shape 308"/>
          <p:cNvSpPr>
            <a:spLocks noGrp="1"/>
          </p:cNvSpPr>
          <p:nvPr>
            <p:ph type="title"/>
          </p:nvPr>
        </p:nvSpPr>
        <p:spPr>
          <a:xfrm>
            <a:off x="610196" y="274589"/>
            <a:ext cx="10971611" cy="1143001"/>
          </a:xfrm>
          <a:prstGeom prst="rect">
            <a:avLst/>
          </a:prstGeom>
        </p:spPr>
        <p:txBody>
          <a:bodyPr lIns="32145" tIns="32145" rIns="32145" bIns="32145" anchor="t"/>
          <a:lstStyle/>
          <a:p>
            <a:r>
              <a:t>タイトルテキスト</a:t>
            </a:r>
          </a:p>
        </p:txBody>
      </p:sp>
      <p:sp>
        <p:nvSpPr>
          <p:cNvPr id="309" name="Shape 309"/>
          <p:cNvSpPr>
            <a:spLocks noGrp="1"/>
          </p:cNvSpPr>
          <p:nvPr>
            <p:ph type="body" idx="1"/>
          </p:nvPr>
        </p:nvSpPr>
        <p:spPr>
          <a:xfrm>
            <a:off x="1190625" y="892970"/>
            <a:ext cx="9810752" cy="5072063"/>
          </a:xfrm>
          <a:prstGeom prst="rect">
            <a:avLst/>
          </a:prstGeom>
        </p:spPr>
        <p:txBody>
          <a:bodyPr anchor="ctr"/>
          <a:lstStyle>
            <a:lvl1pPr marL="589337" indent="-401821" algn="l">
              <a:spcBef>
                <a:spcPts val="3300"/>
              </a:spcBef>
              <a:buSzPct val="171000"/>
              <a:buFont typeface="Gill Sans"/>
              <a:defRPr sz="3000"/>
            </a:lvl1pPr>
            <a:lvl2pPr marL="901865" indent="-401821" algn="l">
              <a:spcBef>
                <a:spcPts val="3300"/>
              </a:spcBef>
              <a:buSzPct val="171000"/>
              <a:buFont typeface="Gill Sans"/>
              <a:buChar char="•"/>
              <a:defRPr sz="3000"/>
            </a:lvl2pPr>
            <a:lvl3pPr marL="1214393" indent="-401821" algn="l">
              <a:spcBef>
                <a:spcPts val="3300"/>
              </a:spcBef>
              <a:buSzPct val="171000"/>
              <a:buFont typeface="Gill Sans"/>
              <a:defRPr sz="3000"/>
            </a:lvl3pPr>
            <a:lvl4pPr marL="1526922" indent="-401821" algn="l">
              <a:spcBef>
                <a:spcPts val="3300"/>
              </a:spcBef>
              <a:buSzPct val="171000"/>
              <a:buFont typeface="Gill Sans"/>
              <a:buChar char="•"/>
              <a:defRPr sz="3000"/>
            </a:lvl4pPr>
            <a:lvl5pPr marL="1839449" indent="-401821" algn="l">
              <a:spcBef>
                <a:spcPts val="3300"/>
              </a:spcBef>
              <a:buSzPct val="171000"/>
              <a:buFont typeface="Gill Sans"/>
              <a:buChar char="•"/>
              <a:defRPr sz="3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310" name="Shape 31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49845101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Shape 317"/>
          <p:cNvSpPr>
            <a:spLocks noGrp="1"/>
          </p:cNvSpPr>
          <p:nvPr>
            <p:ph type="title"/>
          </p:nvPr>
        </p:nvSpPr>
        <p:spPr>
          <a:xfrm>
            <a:off x="962919" y="4406802"/>
            <a:ext cx="10362901" cy="2451199"/>
          </a:xfrm>
          <a:prstGeom prst="rect">
            <a:avLst/>
          </a:prstGeom>
        </p:spPr>
        <p:txBody>
          <a:bodyPr lIns="32145" tIns="32145" rIns="32145" bIns="32145" anchor="t"/>
          <a:lstStyle>
            <a:lvl1pPr algn="l">
              <a:defRPr sz="2800" b="1" cap="all"/>
            </a:lvl1pPr>
          </a:lstStyle>
          <a:p>
            <a:r>
              <a:t>タイトルテキスト</a:t>
            </a:r>
          </a:p>
        </p:txBody>
      </p:sp>
      <p:sp>
        <p:nvSpPr>
          <p:cNvPr id="318" name="Shape 318"/>
          <p:cNvSpPr>
            <a:spLocks noGrp="1"/>
          </p:cNvSpPr>
          <p:nvPr>
            <p:ph type="body" sz="half" idx="1"/>
          </p:nvPr>
        </p:nvSpPr>
        <p:spPr>
          <a:xfrm>
            <a:off x="962919" y="1192113"/>
            <a:ext cx="10362901" cy="3214688"/>
          </a:xfrm>
          <a:prstGeom prst="rect">
            <a:avLst/>
          </a:prstGeom>
        </p:spPr>
        <p:txBody>
          <a:bodyPr anchor="b"/>
          <a:lstStyle>
            <a:lvl1pPr marL="0" indent="0" algn="l">
              <a:spcBef>
                <a:spcPts val="3300"/>
              </a:spcBef>
              <a:buSzTx/>
              <a:buNone/>
              <a:defRPr sz="1400"/>
            </a:lvl1pPr>
            <a:lvl2pPr marL="0" indent="321457" algn="l">
              <a:spcBef>
                <a:spcPts val="3300"/>
              </a:spcBef>
              <a:buSzTx/>
              <a:buNone/>
              <a:defRPr sz="1400"/>
            </a:lvl2pPr>
            <a:lvl3pPr marL="0" indent="642915" algn="l">
              <a:spcBef>
                <a:spcPts val="3300"/>
              </a:spcBef>
              <a:buSzTx/>
              <a:buNone/>
              <a:defRPr sz="1400"/>
            </a:lvl3pPr>
            <a:lvl4pPr marL="0" indent="964372" algn="l">
              <a:spcBef>
                <a:spcPts val="3300"/>
              </a:spcBef>
              <a:buSzTx/>
              <a:buNone/>
              <a:defRPr sz="1400"/>
            </a:lvl4pPr>
            <a:lvl5pPr marL="0" indent="1285828" algn="l">
              <a:spcBef>
                <a:spcPts val="3300"/>
              </a:spcBef>
              <a:buSzTx/>
              <a:buNone/>
              <a:defRPr sz="14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319" name="Shape 31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33841322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Shape 326"/>
          <p:cNvSpPr>
            <a:spLocks noGrp="1"/>
          </p:cNvSpPr>
          <p:nvPr>
            <p:ph type="title"/>
          </p:nvPr>
        </p:nvSpPr>
        <p:spPr>
          <a:xfrm>
            <a:off x="610196" y="274589"/>
            <a:ext cx="10971611" cy="1143001"/>
          </a:xfrm>
          <a:prstGeom prst="rect">
            <a:avLst/>
          </a:prstGeom>
        </p:spPr>
        <p:txBody>
          <a:bodyPr lIns="32145" tIns="32145" rIns="32145" bIns="32145" anchor="t"/>
          <a:lstStyle/>
          <a:p>
            <a:r>
              <a:t>タイトルテキスト</a:t>
            </a:r>
          </a:p>
        </p:txBody>
      </p:sp>
      <p:sp>
        <p:nvSpPr>
          <p:cNvPr id="327" name="Shape 327"/>
          <p:cNvSpPr>
            <a:spLocks noGrp="1"/>
          </p:cNvSpPr>
          <p:nvPr>
            <p:ph type="body" sz="half" idx="1"/>
          </p:nvPr>
        </p:nvSpPr>
        <p:spPr>
          <a:xfrm>
            <a:off x="1190625" y="892970"/>
            <a:ext cx="4833939" cy="5072063"/>
          </a:xfrm>
          <a:prstGeom prst="rect">
            <a:avLst/>
          </a:prstGeom>
        </p:spPr>
        <p:txBody>
          <a:bodyPr anchor="ctr"/>
          <a:lstStyle>
            <a:lvl1pPr marL="589338" indent="-401822" algn="l">
              <a:spcBef>
                <a:spcPts val="3300"/>
              </a:spcBef>
              <a:buSzPct val="171000"/>
              <a:buFont typeface="Gill Sans"/>
              <a:defRPr sz="2000"/>
            </a:lvl1pPr>
            <a:lvl2pPr marL="972775" indent="-472731" algn="l">
              <a:spcBef>
                <a:spcPts val="3300"/>
              </a:spcBef>
              <a:buSzPct val="171000"/>
              <a:buFont typeface="Gill Sans"/>
              <a:buChar char="•"/>
              <a:defRPr sz="2000"/>
            </a:lvl2pPr>
            <a:lvl3pPr marL="1386603" indent="-574031" algn="l">
              <a:spcBef>
                <a:spcPts val="3300"/>
              </a:spcBef>
              <a:buSzPct val="171000"/>
              <a:buFont typeface="Gill Sans"/>
              <a:defRPr sz="2000"/>
            </a:lvl3pPr>
            <a:lvl4pPr marL="1743287" indent="-618187" algn="l">
              <a:spcBef>
                <a:spcPts val="3300"/>
              </a:spcBef>
              <a:buSzPct val="171000"/>
              <a:buFont typeface="Gill Sans"/>
              <a:buChar char="•"/>
              <a:defRPr sz="2000"/>
            </a:lvl4pPr>
            <a:lvl5pPr marL="2055815" indent="-618187" algn="l">
              <a:spcBef>
                <a:spcPts val="3300"/>
              </a:spcBef>
              <a:buSzPct val="171000"/>
              <a:buFont typeface="Gill Sans"/>
              <a:buChar char="•"/>
              <a:defRPr sz="2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328" name="Shape 32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14796181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Shape 335"/>
          <p:cNvSpPr>
            <a:spLocks noGrp="1"/>
          </p:cNvSpPr>
          <p:nvPr>
            <p:ph type="title"/>
          </p:nvPr>
        </p:nvSpPr>
        <p:spPr>
          <a:xfrm>
            <a:off x="610196" y="274589"/>
            <a:ext cx="10971611" cy="1204843"/>
          </a:xfrm>
          <a:prstGeom prst="rect">
            <a:avLst/>
          </a:prstGeom>
        </p:spPr>
        <p:txBody>
          <a:bodyPr lIns="32145" tIns="32145" rIns="32145" bIns="32145" anchor="t"/>
          <a:lstStyle/>
          <a:p>
            <a:r>
              <a:t>タイトルテキスト</a:t>
            </a:r>
          </a:p>
        </p:txBody>
      </p:sp>
      <p:sp>
        <p:nvSpPr>
          <p:cNvPr id="336" name="Shape 336"/>
          <p:cNvSpPr>
            <a:spLocks noGrp="1"/>
          </p:cNvSpPr>
          <p:nvPr>
            <p:ph type="body" sz="quarter" idx="1"/>
          </p:nvPr>
        </p:nvSpPr>
        <p:spPr>
          <a:xfrm>
            <a:off x="610197" y="1479431"/>
            <a:ext cx="5386092" cy="694951"/>
          </a:xfrm>
          <a:prstGeom prst="rect">
            <a:avLst/>
          </a:prstGeom>
        </p:spPr>
        <p:txBody>
          <a:bodyPr anchor="b"/>
          <a:lstStyle>
            <a:lvl1pPr marL="0" indent="0" algn="l">
              <a:spcBef>
                <a:spcPts val="3300"/>
              </a:spcBef>
              <a:buSzTx/>
              <a:buNone/>
              <a:defRPr sz="1700" b="1"/>
            </a:lvl1pPr>
            <a:lvl2pPr marL="0" indent="321457" algn="l">
              <a:spcBef>
                <a:spcPts val="3300"/>
              </a:spcBef>
              <a:buSzTx/>
              <a:buNone/>
              <a:defRPr sz="1700" b="1"/>
            </a:lvl2pPr>
            <a:lvl3pPr marL="0" indent="642915" algn="l">
              <a:spcBef>
                <a:spcPts val="3300"/>
              </a:spcBef>
              <a:buSzTx/>
              <a:buNone/>
              <a:defRPr sz="1700" b="1"/>
            </a:lvl3pPr>
            <a:lvl4pPr marL="0" indent="964372" algn="l">
              <a:spcBef>
                <a:spcPts val="3300"/>
              </a:spcBef>
              <a:buSzTx/>
              <a:buNone/>
              <a:defRPr sz="1700" b="1"/>
            </a:lvl4pPr>
            <a:lvl5pPr marL="0" indent="1285828" algn="l">
              <a:spcBef>
                <a:spcPts val="3300"/>
              </a:spcBef>
              <a:buSzTx/>
              <a:buNone/>
              <a:defRPr sz="1700" b="1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337" name="Shape 33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91559068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Shape 344"/>
          <p:cNvSpPr>
            <a:spLocks noGrp="1"/>
          </p:cNvSpPr>
          <p:nvPr>
            <p:ph type="title"/>
          </p:nvPr>
        </p:nvSpPr>
        <p:spPr>
          <a:xfrm>
            <a:off x="610196" y="274589"/>
            <a:ext cx="10971611" cy="1325613"/>
          </a:xfrm>
          <a:prstGeom prst="rect">
            <a:avLst/>
          </a:prstGeom>
        </p:spPr>
        <p:txBody>
          <a:bodyPr lIns="32145" tIns="32145" rIns="32145" bIns="32145" anchor="t"/>
          <a:lstStyle/>
          <a:p>
            <a:r>
              <a:t>タイトルテキスト</a:t>
            </a:r>
          </a:p>
        </p:txBody>
      </p:sp>
      <p:sp>
        <p:nvSpPr>
          <p:cNvPr id="345" name="Shape 34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47247564"/>
      </p:ext>
    </p:extLst>
  </p:cSld>
  <p:clrMapOvr>
    <a:masterClrMapping/>
  </p:clrMapOvr>
  <p:transition spd="med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Shape 35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7093606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Shape 359"/>
          <p:cNvSpPr>
            <a:spLocks noGrp="1"/>
          </p:cNvSpPr>
          <p:nvPr>
            <p:ph type="title"/>
          </p:nvPr>
        </p:nvSpPr>
        <p:spPr>
          <a:xfrm>
            <a:off x="610196" y="1"/>
            <a:ext cx="4010920" cy="1435449"/>
          </a:xfrm>
          <a:prstGeom prst="rect">
            <a:avLst/>
          </a:prstGeom>
        </p:spPr>
        <p:txBody>
          <a:bodyPr lIns="32145" tIns="32145" rIns="32145" bIns="32145"/>
          <a:lstStyle>
            <a:lvl1pPr algn="l">
              <a:defRPr sz="1400" b="1"/>
            </a:lvl1pPr>
          </a:lstStyle>
          <a:p>
            <a:r>
              <a:t>タイトルテキスト</a:t>
            </a:r>
          </a:p>
        </p:txBody>
      </p:sp>
      <p:sp>
        <p:nvSpPr>
          <p:cNvPr id="360" name="Shape 360"/>
          <p:cNvSpPr>
            <a:spLocks noGrp="1"/>
          </p:cNvSpPr>
          <p:nvPr>
            <p:ph type="body" idx="1"/>
          </p:nvPr>
        </p:nvSpPr>
        <p:spPr>
          <a:xfrm>
            <a:off x="4766965" y="1"/>
            <a:ext cx="6814840" cy="6399239"/>
          </a:xfrm>
          <a:prstGeom prst="rect">
            <a:avLst/>
          </a:prstGeom>
        </p:spPr>
        <p:txBody>
          <a:bodyPr anchor="ctr"/>
          <a:lstStyle>
            <a:lvl1pPr marL="589338" indent="-401822" algn="l">
              <a:spcBef>
                <a:spcPts val="3300"/>
              </a:spcBef>
              <a:buSzPct val="171000"/>
              <a:buFont typeface="Gill Sans"/>
              <a:defRPr sz="2200"/>
            </a:lvl1pPr>
            <a:lvl2pPr marL="942048" indent="-442004" algn="l">
              <a:spcBef>
                <a:spcPts val="3300"/>
              </a:spcBef>
              <a:buSzPct val="171000"/>
              <a:buFont typeface="Gill Sans"/>
              <a:buChar char="•"/>
              <a:defRPr sz="2200"/>
            </a:lvl2pPr>
            <a:lvl3pPr marL="1332576" indent="-520004" algn="l">
              <a:spcBef>
                <a:spcPts val="3300"/>
              </a:spcBef>
              <a:buSzPct val="171000"/>
              <a:buFont typeface="Gill Sans"/>
              <a:defRPr sz="2200"/>
            </a:lvl3pPr>
            <a:lvl4pPr marL="1756534" indent="-631434" algn="l">
              <a:spcBef>
                <a:spcPts val="3300"/>
              </a:spcBef>
              <a:buSzPct val="171000"/>
              <a:buFont typeface="Gill Sans"/>
              <a:buChar char="•"/>
              <a:defRPr sz="2200"/>
            </a:lvl4pPr>
            <a:lvl5pPr marL="2069062" indent="-631434" algn="l">
              <a:spcBef>
                <a:spcPts val="3300"/>
              </a:spcBef>
              <a:buSzPct val="171000"/>
              <a:buFont typeface="Gill Sans"/>
              <a:buChar char="•"/>
              <a:defRPr sz="2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361" name="Shape 36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90972297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title"/>
          </p:nvPr>
        </p:nvSpPr>
        <p:spPr>
          <a:xfrm>
            <a:off x="1190625" y="1"/>
            <a:ext cx="9810752" cy="3473649"/>
          </a:xfrm>
          <a:prstGeom prst="rect">
            <a:avLst/>
          </a:prstGeom>
        </p:spPr>
        <p:txBody>
          <a:bodyPr/>
          <a:lstStyle/>
          <a:p>
            <a:r>
              <a:t>タイトルテキスト</a:t>
            </a:r>
          </a:p>
        </p:txBody>
      </p:sp>
      <p:sp>
        <p:nvSpPr>
          <p:cNvPr id="39" name="Shape 39"/>
          <p:cNvSpPr>
            <a:spLocks noGrp="1"/>
          </p:cNvSpPr>
          <p:nvPr>
            <p:ph type="body" sz="quarter" idx="1"/>
          </p:nvPr>
        </p:nvSpPr>
        <p:spPr>
          <a:xfrm>
            <a:off x="1190625" y="3536156"/>
            <a:ext cx="4833939" cy="2509243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 marL="557822" indent="-236365">
              <a:defRPr sz="2000"/>
            </a:lvl2pPr>
            <a:lvl3pPr marL="872526" indent="-229612">
              <a:defRPr sz="2000"/>
            </a:lvl3pPr>
            <a:lvl4pPr marL="1211647" indent="-247275">
              <a:defRPr sz="2000"/>
            </a:lvl4pPr>
            <a:lvl5pPr marL="1533104" indent="-247275">
              <a:defRPr sz="2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40" name="Shape 4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86738458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Shape 368"/>
          <p:cNvSpPr>
            <a:spLocks noGrp="1"/>
          </p:cNvSpPr>
          <p:nvPr>
            <p:ph type="title"/>
          </p:nvPr>
        </p:nvSpPr>
        <p:spPr>
          <a:xfrm>
            <a:off x="2390180" y="3086325"/>
            <a:ext cx="7314905" cy="2281535"/>
          </a:xfrm>
          <a:prstGeom prst="rect">
            <a:avLst/>
          </a:prstGeom>
        </p:spPr>
        <p:txBody>
          <a:bodyPr lIns="32145" tIns="32145" rIns="32145" bIns="32145"/>
          <a:lstStyle>
            <a:lvl1pPr algn="l">
              <a:defRPr sz="1400" b="1"/>
            </a:lvl1pPr>
          </a:lstStyle>
          <a:p>
            <a:r>
              <a:t>タイトルテキスト</a:t>
            </a:r>
          </a:p>
        </p:txBody>
      </p:sp>
      <p:sp>
        <p:nvSpPr>
          <p:cNvPr id="369" name="Shape 369"/>
          <p:cNvSpPr>
            <a:spLocks noGrp="1"/>
          </p:cNvSpPr>
          <p:nvPr>
            <p:ph type="body" sz="quarter" idx="1"/>
          </p:nvPr>
        </p:nvSpPr>
        <p:spPr>
          <a:xfrm>
            <a:off x="2390180" y="5367860"/>
            <a:ext cx="7314905" cy="804789"/>
          </a:xfrm>
          <a:prstGeom prst="rect">
            <a:avLst/>
          </a:prstGeom>
        </p:spPr>
        <p:txBody>
          <a:bodyPr anchor="ctr"/>
          <a:lstStyle>
            <a:lvl1pPr marL="0" indent="0" algn="l">
              <a:spcBef>
                <a:spcPts val="3300"/>
              </a:spcBef>
              <a:buSzTx/>
              <a:buNone/>
              <a:defRPr sz="1000"/>
            </a:lvl1pPr>
            <a:lvl2pPr marL="0" indent="321457" algn="l">
              <a:spcBef>
                <a:spcPts val="3300"/>
              </a:spcBef>
              <a:buSzTx/>
              <a:buNone/>
              <a:defRPr sz="1000"/>
            </a:lvl2pPr>
            <a:lvl3pPr marL="0" indent="642915" algn="l">
              <a:spcBef>
                <a:spcPts val="3300"/>
              </a:spcBef>
              <a:buSzTx/>
              <a:buNone/>
              <a:defRPr sz="1000"/>
            </a:lvl3pPr>
            <a:lvl4pPr marL="0" indent="964372" algn="l">
              <a:spcBef>
                <a:spcPts val="3300"/>
              </a:spcBef>
              <a:buSzTx/>
              <a:buNone/>
              <a:defRPr sz="1000"/>
            </a:lvl4pPr>
            <a:lvl5pPr marL="0" indent="1285828" algn="l">
              <a:spcBef>
                <a:spcPts val="3300"/>
              </a:spcBef>
              <a:buSzTx/>
              <a:buNone/>
              <a:defRPr sz="1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370" name="Shape 37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72336302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Shape 377"/>
          <p:cNvSpPr>
            <a:spLocks noGrp="1"/>
          </p:cNvSpPr>
          <p:nvPr>
            <p:ph type="title"/>
          </p:nvPr>
        </p:nvSpPr>
        <p:spPr>
          <a:xfrm>
            <a:off x="610196" y="274589"/>
            <a:ext cx="10971611" cy="1143001"/>
          </a:xfrm>
          <a:prstGeom prst="rect">
            <a:avLst/>
          </a:prstGeom>
        </p:spPr>
        <p:txBody>
          <a:bodyPr lIns="32145" tIns="32145" rIns="32145" bIns="32145" anchor="t"/>
          <a:lstStyle/>
          <a:p>
            <a:r>
              <a:t>タイトルテキスト</a:t>
            </a:r>
          </a:p>
        </p:txBody>
      </p:sp>
      <p:sp>
        <p:nvSpPr>
          <p:cNvPr id="378" name="Shape 378"/>
          <p:cNvSpPr>
            <a:spLocks noGrp="1"/>
          </p:cNvSpPr>
          <p:nvPr>
            <p:ph type="body" idx="1"/>
          </p:nvPr>
        </p:nvSpPr>
        <p:spPr>
          <a:xfrm>
            <a:off x="1190625" y="892970"/>
            <a:ext cx="9810752" cy="5072063"/>
          </a:xfrm>
          <a:prstGeom prst="rect">
            <a:avLst/>
          </a:prstGeom>
        </p:spPr>
        <p:txBody>
          <a:bodyPr anchor="ctr"/>
          <a:lstStyle>
            <a:lvl1pPr marL="589337" indent="-401821" algn="l">
              <a:spcBef>
                <a:spcPts val="3300"/>
              </a:spcBef>
              <a:buSzPct val="171000"/>
              <a:buFont typeface="Gill Sans"/>
              <a:defRPr sz="3000"/>
            </a:lvl1pPr>
            <a:lvl2pPr marL="901865" indent="-401821" algn="l">
              <a:spcBef>
                <a:spcPts val="3300"/>
              </a:spcBef>
              <a:buSzPct val="171000"/>
              <a:buFont typeface="Gill Sans"/>
              <a:buChar char="•"/>
              <a:defRPr sz="3000"/>
            </a:lvl2pPr>
            <a:lvl3pPr marL="1214393" indent="-401821" algn="l">
              <a:spcBef>
                <a:spcPts val="3300"/>
              </a:spcBef>
              <a:buSzPct val="171000"/>
              <a:buFont typeface="Gill Sans"/>
              <a:defRPr sz="3000"/>
            </a:lvl3pPr>
            <a:lvl4pPr marL="1526922" indent="-401821" algn="l">
              <a:spcBef>
                <a:spcPts val="3300"/>
              </a:spcBef>
              <a:buSzPct val="171000"/>
              <a:buFont typeface="Gill Sans"/>
              <a:buChar char="•"/>
              <a:defRPr sz="3000"/>
            </a:lvl4pPr>
            <a:lvl5pPr marL="1839449" indent="-401821" algn="l">
              <a:spcBef>
                <a:spcPts val="3300"/>
              </a:spcBef>
              <a:buSzPct val="171000"/>
              <a:buFont typeface="Gill Sans"/>
              <a:buChar char="•"/>
              <a:defRPr sz="3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379" name="Shape 37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37808409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Shape 386"/>
          <p:cNvSpPr>
            <a:spLocks noGrp="1"/>
          </p:cNvSpPr>
          <p:nvPr>
            <p:ph type="title"/>
          </p:nvPr>
        </p:nvSpPr>
        <p:spPr>
          <a:xfrm>
            <a:off x="8838902" y="274589"/>
            <a:ext cx="2742903" cy="6583413"/>
          </a:xfrm>
          <a:prstGeom prst="rect">
            <a:avLst/>
          </a:prstGeom>
        </p:spPr>
        <p:txBody>
          <a:bodyPr lIns="32145" tIns="32145" rIns="32145" bIns="32145" anchor="t"/>
          <a:lstStyle/>
          <a:p>
            <a:r>
              <a:t>タイトルテキスト</a:t>
            </a:r>
          </a:p>
        </p:txBody>
      </p:sp>
      <p:sp>
        <p:nvSpPr>
          <p:cNvPr id="387" name="Shape 387"/>
          <p:cNvSpPr>
            <a:spLocks noGrp="1"/>
          </p:cNvSpPr>
          <p:nvPr>
            <p:ph type="body" idx="1"/>
          </p:nvPr>
        </p:nvSpPr>
        <p:spPr>
          <a:xfrm>
            <a:off x="610197" y="0"/>
            <a:ext cx="8085833" cy="6239620"/>
          </a:xfrm>
          <a:prstGeom prst="rect">
            <a:avLst/>
          </a:prstGeom>
        </p:spPr>
        <p:txBody>
          <a:bodyPr anchor="ctr"/>
          <a:lstStyle>
            <a:lvl1pPr marL="589337" indent="-401821" algn="l">
              <a:spcBef>
                <a:spcPts val="3300"/>
              </a:spcBef>
              <a:buSzPct val="171000"/>
              <a:buFont typeface="Gill Sans"/>
              <a:defRPr sz="3000"/>
            </a:lvl1pPr>
            <a:lvl2pPr marL="901865" indent="-401821" algn="l">
              <a:spcBef>
                <a:spcPts val="3300"/>
              </a:spcBef>
              <a:buSzPct val="171000"/>
              <a:buFont typeface="Gill Sans"/>
              <a:buChar char="•"/>
              <a:defRPr sz="3000"/>
            </a:lvl2pPr>
            <a:lvl3pPr marL="1214393" indent="-401821" algn="l">
              <a:spcBef>
                <a:spcPts val="3300"/>
              </a:spcBef>
              <a:buSzPct val="171000"/>
              <a:buFont typeface="Gill Sans"/>
              <a:defRPr sz="3000"/>
            </a:lvl3pPr>
            <a:lvl4pPr marL="1526922" indent="-401821" algn="l">
              <a:spcBef>
                <a:spcPts val="3300"/>
              </a:spcBef>
              <a:buSzPct val="171000"/>
              <a:buFont typeface="Gill Sans"/>
              <a:buChar char="•"/>
              <a:defRPr sz="3000"/>
            </a:lvl4pPr>
            <a:lvl5pPr marL="1839449" indent="-401821" algn="l">
              <a:spcBef>
                <a:spcPts val="3300"/>
              </a:spcBef>
              <a:buSzPct val="171000"/>
              <a:buFont typeface="Gill Sans"/>
              <a:buChar char="•"/>
              <a:defRPr sz="3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388" name="Shape 38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02578076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Shape 395"/>
          <p:cNvSpPr>
            <a:spLocks noGrp="1"/>
          </p:cNvSpPr>
          <p:nvPr>
            <p:ph type="title"/>
          </p:nvPr>
        </p:nvSpPr>
        <p:spPr>
          <a:xfrm>
            <a:off x="913806" y="1845099"/>
            <a:ext cx="10364391" cy="2041549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396" name="Shape 396"/>
          <p:cNvSpPr>
            <a:spLocks noGrp="1"/>
          </p:cNvSpPr>
          <p:nvPr>
            <p:ph type="body" sz="half" idx="1"/>
          </p:nvPr>
        </p:nvSpPr>
        <p:spPr>
          <a:xfrm>
            <a:off x="1829099" y="3886647"/>
            <a:ext cx="8533805" cy="2971355"/>
          </a:xfrm>
          <a:prstGeom prst="rect">
            <a:avLst/>
          </a:prstGeom>
        </p:spPr>
        <p:txBody>
          <a:bodyPr lIns="32145" tIns="32145" rIns="32145" bIns="32145"/>
          <a:lstStyle>
            <a:lvl1pPr marL="0" indent="0">
              <a:buSzTx/>
              <a:buNone/>
            </a:lvl1pPr>
            <a:lvl2pPr marL="0" indent="321457">
              <a:buSzTx/>
              <a:buNone/>
            </a:lvl2pPr>
            <a:lvl3pPr marL="0" indent="642915">
              <a:buSzTx/>
              <a:buNone/>
            </a:lvl3pPr>
            <a:lvl4pPr marL="0" indent="964372">
              <a:buSzTx/>
              <a:buNone/>
            </a:lvl4pPr>
            <a:lvl5pPr marL="0" indent="1285828">
              <a:buSzTx/>
              <a:buNone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397" name="Shape 39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92118727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Shape 404"/>
          <p:cNvSpPr>
            <a:spLocks noGrp="1"/>
          </p:cNvSpPr>
          <p:nvPr>
            <p:ph type="title"/>
          </p:nvPr>
        </p:nvSpPr>
        <p:spPr>
          <a:xfrm>
            <a:off x="1190625" y="5179220"/>
            <a:ext cx="9810752" cy="1196579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405" name="Shape 405"/>
          <p:cNvSpPr>
            <a:spLocks noGrp="1"/>
          </p:cNvSpPr>
          <p:nvPr>
            <p:ph type="body" idx="1"/>
          </p:nvPr>
        </p:nvSpPr>
        <p:spPr>
          <a:xfrm>
            <a:off x="610196" y="1600646"/>
            <a:ext cx="10971611" cy="4525121"/>
          </a:xfrm>
          <a:prstGeom prst="rect">
            <a:avLst/>
          </a:prstGeom>
        </p:spPr>
        <p:txBody>
          <a:bodyPr lIns="32145" tIns="32145" rIns="32145" bIns="32145"/>
          <a:lstStyle/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406" name="Shape 40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00706974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Shape 413"/>
          <p:cNvSpPr>
            <a:spLocks noGrp="1"/>
          </p:cNvSpPr>
          <p:nvPr>
            <p:ph type="title"/>
          </p:nvPr>
        </p:nvSpPr>
        <p:spPr>
          <a:xfrm>
            <a:off x="962919" y="4406802"/>
            <a:ext cx="10362901" cy="2451199"/>
          </a:xfrm>
          <a:prstGeom prst="rect">
            <a:avLst/>
          </a:prstGeom>
        </p:spPr>
        <p:txBody>
          <a:bodyPr anchor="t"/>
          <a:lstStyle>
            <a:lvl1pPr algn="l">
              <a:defRPr sz="2800" b="1" cap="all"/>
            </a:lvl1pPr>
          </a:lstStyle>
          <a:p>
            <a:r>
              <a:t>タイトルテキスト</a:t>
            </a:r>
          </a:p>
        </p:txBody>
      </p:sp>
      <p:sp>
        <p:nvSpPr>
          <p:cNvPr id="414" name="Shape 414"/>
          <p:cNvSpPr>
            <a:spLocks noGrp="1"/>
          </p:cNvSpPr>
          <p:nvPr>
            <p:ph type="body" sz="half" idx="1"/>
          </p:nvPr>
        </p:nvSpPr>
        <p:spPr>
          <a:xfrm>
            <a:off x="962919" y="1192113"/>
            <a:ext cx="10362901" cy="3214688"/>
          </a:xfrm>
          <a:prstGeom prst="rect">
            <a:avLst/>
          </a:prstGeom>
        </p:spPr>
        <p:txBody>
          <a:bodyPr lIns="32145" tIns="32145" rIns="32145" bIns="32145" anchor="b"/>
          <a:lstStyle>
            <a:lvl1pPr marL="0" indent="0">
              <a:buSzTx/>
              <a:buNone/>
              <a:defRPr sz="1400"/>
            </a:lvl1pPr>
            <a:lvl2pPr marL="0" indent="321457">
              <a:buSzTx/>
              <a:buNone/>
              <a:defRPr sz="1400"/>
            </a:lvl2pPr>
            <a:lvl3pPr marL="0" indent="642915">
              <a:buSzTx/>
              <a:buNone/>
              <a:defRPr sz="1400"/>
            </a:lvl3pPr>
            <a:lvl4pPr marL="0" indent="964372">
              <a:buSzTx/>
              <a:buNone/>
              <a:defRPr sz="1400"/>
            </a:lvl4pPr>
            <a:lvl5pPr marL="0" indent="1285828">
              <a:buSzTx/>
              <a:buNone/>
              <a:defRPr sz="14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415" name="Shape 41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83732876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Shape 422"/>
          <p:cNvSpPr>
            <a:spLocks noGrp="1"/>
          </p:cNvSpPr>
          <p:nvPr>
            <p:ph type="title"/>
          </p:nvPr>
        </p:nvSpPr>
        <p:spPr>
          <a:xfrm>
            <a:off x="1190625" y="5179220"/>
            <a:ext cx="9810752" cy="1196579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423" name="Shape 423"/>
          <p:cNvSpPr>
            <a:spLocks noGrp="1"/>
          </p:cNvSpPr>
          <p:nvPr>
            <p:ph type="body" sz="half" idx="1"/>
          </p:nvPr>
        </p:nvSpPr>
        <p:spPr>
          <a:xfrm>
            <a:off x="610196" y="1600646"/>
            <a:ext cx="5414368" cy="4525121"/>
          </a:xfrm>
          <a:prstGeom prst="rect">
            <a:avLst/>
          </a:prstGeom>
        </p:spPr>
        <p:txBody>
          <a:bodyPr lIns="32145" tIns="32145" rIns="32145" bIns="32145"/>
          <a:lstStyle>
            <a:lvl1pPr>
              <a:defRPr sz="2000"/>
            </a:lvl1pPr>
            <a:lvl2pPr marL="557822" indent="-236365">
              <a:defRPr sz="2000"/>
            </a:lvl2pPr>
            <a:lvl3pPr marL="872526" indent="-229612">
              <a:defRPr sz="2000"/>
            </a:lvl3pPr>
            <a:lvl4pPr marL="1211647" indent="-247275">
              <a:defRPr sz="2000"/>
            </a:lvl4pPr>
            <a:lvl5pPr marL="1533104" indent="-247275">
              <a:defRPr sz="2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424" name="Shape 42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2098448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Shape 431"/>
          <p:cNvSpPr>
            <a:spLocks noGrp="1"/>
          </p:cNvSpPr>
          <p:nvPr>
            <p:ph type="title"/>
          </p:nvPr>
        </p:nvSpPr>
        <p:spPr>
          <a:xfrm>
            <a:off x="610196" y="256801"/>
            <a:ext cx="10971611" cy="1178574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432" name="Shape 432"/>
          <p:cNvSpPr>
            <a:spLocks noGrp="1"/>
          </p:cNvSpPr>
          <p:nvPr>
            <p:ph type="body" sz="quarter" idx="1"/>
          </p:nvPr>
        </p:nvSpPr>
        <p:spPr>
          <a:xfrm>
            <a:off x="610197" y="1435375"/>
            <a:ext cx="5386092" cy="739007"/>
          </a:xfrm>
          <a:prstGeom prst="rect">
            <a:avLst/>
          </a:prstGeom>
        </p:spPr>
        <p:txBody>
          <a:bodyPr lIns="32145" tIns="32145" rIns="32145" bIns="32145" anchor="b"/>
          <a:lstStyle>
            <a:lvl1pPr marL="0" indent="0">
              <a:buSzTx/>
              <a:buNone/>
              <a:defRPr sz="1700" b="1"/>
            </a:lvl1pPr>
            <a:lvl2pPr marL="0" indent="321457">
              <a:buSzTx/>
              <a:buNone/>
              <a:defRPr sz="1700" b="1"/>
            </a:lvl2pPr>
            <a:lvl3pPr marL="0" indent="642915">
              <a:buSzTx/>
              <a:buNone/>
              <a:defRPr sz="1700" b="1"/>
            </a:lvl3pPr>
            <a:lvl4pPr marL="0" indent="964372">
              <a:buSzTx/>
              <a:buNone/>
              <a:defRPr sz="1700" b="1"/>
            </a:lvl4pPr>
            <a:lvl5pPr marL="0" indent="1285828">
              <a:buSzTx/>
              <a:buNone/>
              <a:defRPr sz="1700" b="1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433" name="Shape 43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55172244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Shape 440"/>
          <p:cNvSpPr>
            <a:spLocks noGrp="1"/>
          </p:cNvSpPr>
          <p:nvPr>
            <p:ph type="title"/>
          </p:nvPr>
        </p:nvSpPr>
        <p:spPr>
          <a:xfrm>
            <a:off x="1190625" y="5179220"/>
            <a:ext cx="9810752" cy="1196579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441" name="Shape 44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59646671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Shape 44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18889344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>
            <a:spLocks noGrp="1"/>
          </p:cNvSpPr>
          <p:nvPr>
            <p:ph type="title"/>
          </p:nvPr>
        </p:nvSpPr>
        <p:spPr>
          <a:xfrm>
            <a:off x="610196" y="0"/>
            <a:ext cx="10971611" cy="1417588"/>
          </a:xfrm>
          <a:prstGeom prst="rect">
            <a:avLst/>
          </a:prstGeom>
        </p:spPr>
        <p:txBody>
          <a:bodyPr/>
          <a:lstStyle/>
          <a:p>
            <a:r>
              <a:t>タイトルテキスト</a:t>
            </a:r>
          </a:p>
        </p:txBody>
      </p:sp>
      <p:sp>
        <p:nvSpPr>
          <p:cNvPr id="48" name="Shape 48"/>
          <p:cNvSpPr>
            <a:spLocks noGrp="1"/>
          </p:cNvSpPr>
          <p:nvPr>
            <p:ph type="body" sz="quarter" idx="1"/>
          </p:nvPr>
        </p:nvSpPr>
        <p:spPr>
          <a:xfrm>
            <a:off x="610197" y="1417587"/>
            <a:ext cx="5386092" cy="756794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None/>
              <a:defRPr sz="1700" b="1"/>
            </a:lvl1pPr>
            <a:lvl2pPr marL="0" indent="321457">
              <a:buSzTx/>
              <a:buNone/>
              <a:defRPr sz="1700" b="1"/>
            </a:lvl2pPr>
            <a:lvl3pPr marL="0" indent="642915">
              <a:buSzTx/>
              <a:buNone/>
              <a:defRPr sz="1700" b="1"/>
            </a:lvl3pPr>
            <a:lvl4pPr marL="0" indent="964372">
              <a:buSzTx/>
              <a:buNone/>
              <a:defRPr sz="1700" b="1"/>
            </a:lvl4pPr>
            <a:lvl5pPr marL="0" indent="1285828">
              <a:buSzTx/>
              <a:buNone/>
              <a:defRPr sz="1700" b="1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49" name="Shape 4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95397577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Shape 455"/>
          <p:cNvSpPr>
            <a:spLocks noGrp="1"/>
          </p:cNvSpPr>
          <p:nvPr>
            <p:ph type="title"/>
          </p:nvPr>
        </p:nvSpPr>
        <p:spPr>
          <a:xfrm>
            <a:off x="610196" y="1"/>
            <a:ext cx="4010920" cy="1435449"/>
          </a:xfrm>
          <a:prstGeom prst="rect">
            <a:avLst/>
          </a:prstGeom>
        </p:spPr>
        <p:txBody>
          <a:bodyPr/>
          <a:lstStyle>
            <a:lvl1pPr algn="l">
              <a:defRPr sz="1400" b="1"/>
            </a:lvl1pPr>
          </a:lstStyle>
          <a:p>
            <a:r>
              <a:t>タイトルテキスト</a:t>
            </a:r>
          </a:p>
        </p:txBody>
      </p:sp>
      <p:sp>
        <p:nvSpPr>
          <p:cNvPr id="456" name="Shape 456"/>
          <p:cNvSpPr>
            <a:spLocks noGrp="1"/>
          </p:cNvSpPr>
          <p:nvPr>
            <p:ph type="body" idx="1"/>
          </p:nvPr>
        </p:nvSpPr>
        <p:spPr>
          <a:xfrm>
            <a:off x="4766965" y="273471"/>
            <a:ext cx="6814840" cy="6584530"/>
          </a:xfrm>
          <a:prstGeom prst="rect">
            <a:avLst/>
          </a:prstGeom>
        </p:spPr>
        <p:txBody>
          <a:bodyPr lIns="32145" tIns="32145" rIns="32145" bIns="32145"/>
          <a:lstStyle>
            <a:lvl1pPr>
              <a:defRPr sz="2200"/>
            </a:lvl1pPr>
            <a:lvl2pPr marL="542459" indent="-221002">
              <a:defRPr sz="2200"/>
            </a:lvl2pPr>
            <a:lvl3pPr marL="850916" indent="-208002">
              <a:defRPr sz="2200"/>
            </a:lvl3pPr>
            <a:lvl4pPr marL="1216946" indent="-252574">
              <a:defRPr sz="2200"/>
            </a:lvl4pPr>
            <a:lvl5pPr marL="1538403" indent="-252574">
              <a:defRPr sz="2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457" name="Shape 45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43113549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Shape 464"/>
          <p:cNvSpPr>
            <a:spLocks noGrp="1"/>
          </p:cNvSpPr>
          <p:nvPr>
            <p:ph type="title"/>
          </p:nvPr>
        </p:nvSpPr>
        <p:spPr>
          <a:xfrm>
            <a:off x="2390180" y="3086325"/>
            <a:ext cx="7314905" cy="2281535"/>
          </a:xfrm>
          <a:prstGeom prst="rect">
            <a:avLst/>
          </a:prstGeom>
        </p:spPr>
        <p:txBody>
          <a:bodyPr/>
          <a:lstStyle>
            <a:lvl1pPr algn="l">
              <a:defRPr sz="1400" b="1"/>
            </a:lvl1pPr>
          </a:lstStyle>
          <a:p>
            <a:r>
              <a:t>タイトルテキスト</a:t>
            </a:r>
          </a:p>
        </p:txBody>
      </p:sp>
      <p:sp>
        <p:nvSpPr>
          <p:cNvPr id="465" name="Shape 465"/>
          <p:cNvSpPr>
            <a:spLocks noGrp="1"/>
          </p:cNvSpPr>
          <p:nvPr>
            <p:ph type="body" sz="quarter" idx="1"/>
          </p:nvPr>
        </p:nvSpPr>
        <p:spPr>
          <a:xfrm>
            <a:off x="2390180" y="5367860"/>
            <a:ext cx="7314905" cy="1490141"/>
          </a:xfrm>
          <a:prstGeom prst="rect">
            <a:avLst/>
          </a:prstGeom>
        </p:spPr>
        <p:txBody>
          <a:bodyPr lIns="32145" tIns="32145" rIns="32145" bIns="32145"/>
          <a:lstStyle>
            <a:lvl1pPr marL="0" indent="0">
              <a:buSzTx/>
              <a:buNone/>
              <a:defRPr sz="1000"/>
            </a:lvl1pPr>
            <a:lvl2pPr marL="0" indent="321457">
              <a:buSzTx/>
              <a:buNone/>
              <a:defRPr sz="1000"/>
            </a:lvl2pPr>
            <a:lvl3pPr marL="0" indent="642915">
              <a:buSzTx/>
              <a:buNone/>
              <a:defRPr sz="1000"/>
            </a:lvl3pPr>
            <a:lvl4pPr marL="0" indent="964372">
              <a:buSzTx/>
              <a:buNone/>
              <a:defRPr sz="1000"/>
            </a:lvl4pPr>
            <a:lvl5pPr marL="0" indent="1285828">
              <a:buSzTx/>
              <a:buNone/>
              <a:defRPr sz="1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466" name="Shape 46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92652774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Shape 473"/>
          <p:cNvSpPr>
            <a:spLocks noGrp="1"/>
          </p:cNvSpPr>
          <p:nvPr>
            <p:ph type="title"/>
          </p:nvPr>
        </p:nvSpPr>
        <p:spPr>
          <a:xfrm>
            <a:off x="1190625" y="5179220"/>
            <a:ext cx="9810752" cy="1196579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474" name="Shape 474"/>
          <p:cNvSpPr>
            <a:spLocks noGrp="1"/>
          </p:cNvSpPr>
          <p:nvPr>
            <p:ph type="body" idx="1"/>
          </p:nvPr>
        </p:nvSpPr>
        <p:spPr>
          <a:xfrm>
            <a:off x="610196" y="1600646"/>
            <a:ext cx="10971611" cy="4525121"/>
          </a:xfrm>
          <a:prstGeom prst="rect">
            <a:avLst/>
          </a:prstGeom>
        </p:spPr>
        <p:txBody>
          <a:bodyPr lIns="32145" tIns="32145" rIns="32145" bIns="32145"/>
          <a:lstStyle/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475" name="Shape 47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40585106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Shape 482"/>
          <p:cNvSpPr>
            <a:spLocks noGrp="1"/>
          </p:cNvSpPr>
          <p:nvPr>
            <p:ph type="title"/>
          </p:nvPr>
        </p:nvSpPr>
        <p:spPr>
          <a:xfrm>
            <a:off x="8838902" y="1118443"/>
            <a:ext cx="2742903" cy="5739558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483" name="Shape 483"/>
          <p:cNvSpPr>
            <a:spLocks noGrp="1"/>
          </p:cNvSpPr>
          <p:nvPr>
            <p:ph type="body" idx="1"/>
          </p:nvPr>
        </p:nvSpPr>
        <p:spPr>
          <a:xfrm>
            <a:off x="610197" y="1600647"/>
            <a:ext cx="8085833" cy="5257355"/>
          </a:xfrm>
          <a:prstGeom prst="rect">
            <a:avLst/>
          </a:prstGeom>
        </p:spPr>
        <p:txBody>
          <a:bodyPr lIns="32145" tIns="32145" rIns="32145" bIns="32145"/>
          <a:lstStyle/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484" name="Shape 48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22229912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Shape 491"/>
          <p:cNvSpPr>
            <a:spLocks noGrp="1"/>
          </p:cNvSpPr>
          <p:nvPr>
            <p:ph type="title"/>
          </p:nvPr>
        </p:nvSpPr>
        <p:spPr>
          <a:xfrm>
            <a:off x="913806" y="1845099"/>
            <a:ext cx="10364391" cy="2041549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492" name="Shape 492"/>
          <p:cNvSpPr>
            <a:spLocks noGrp="1"/>
          </p:cNvSpPr>
          <p:nvPr>
            <p:ph type="body" sz="half" idx="1"/>
          </p:nvPr>
        </p:nvSpPr>
        <p:spPr>
          <a:xfrm>
            <a:off x="1829099" y="3886647"/>
            <a:ext cx="8533805" cy="2971355"/>
          </a:xfrm>
          <a:prstGeom prst="rect">
            <a:avLst/>
          </a:prstGeom>
        </p:spPr>
        <p:txBody>
          <a:bodyPr lIns="32145" tIns="32145" rIns="32145" bIns="32145"/>
          <a:lstStyle>
            <a:lvl1pPr marL="0" indent="0">
              <a:buSzTx/>
              <a:buNone/>
            </a:lvl1pPr>
            <a:lvl2pPr marL="0" indent="321457">
              <a:buSzTx/>
              <a:buNone/>
            </a:lvl2pPr>
            <a:lvl3pPr marL="0" indent="642915">
              <a:buSzTx/>
              <a:buNone/>
            </a:lvl3pPr>
            <a:lvl4pPr marL="0" indent="964372">
              <a:buSzTx/>
              <a:buNone/>
            </a:lvl4pPr>
            <a:lvl5pPr marL="0" indent="1285828">
              <a:buSzTx/>
              <a:buNone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493" name="Shape 49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8792580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Shape 500"/>
          <p:cNvSpPr>
            <a:spLocks noGrp="1"/>
          </p:cNvSpPr>
          <p:nvPr>
            <p:ph type="title"/>
          </p:nvPr>
        </p:nvSpPr>
        <p:spPr>
          <a:xfrm>
            <a:off x="1190625" y="5179220"/>
            <a:ext cx="9810752" cy="1196579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501" name="Shape 501"/>
          <p:cNvSpPr>
            <a:spLocks noGrp="1"/>
          </p:cNvSpPr>
          <p:nvPr>
            <p:ph type="body" idx="1"/>
          </p:nvPr>
        </p:nvSpPr>
        <p:spPr>
          <a:xfrm>
            <a:off x="610196" y="1600646"/>
            <a:ext cx="10971611" cy="4525121"/>
          </a:xfrm>
          <a:prstGeom prst="rect">
            <a:avLst/>
          </a:prstGeom>
        </p:spPr>
        <p:txBody>
          <a:bodyPr lIns="32145" tIns="32145" rIns="32145" bIns="32145"/>
          <a:lstStyle/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502" name="Shape 50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24342629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" name="Shape 509"/>
          <p:cNvSpPr>
            <a:spLocks noGrp="1"/>
          </p:cNvSpPr>
          <p:nvPr>
            <p:ph type="title"/>
          </p:nvPr>
        </p:nvSpPr>
        <p:spPr>
          <a:xfrm>
            <a:off x="962919" y="4406802"/>
            <a:ext cx="10362901" cy="2451199"/>
          </a:xfrm>
          <a:prstGeom prst="rect">
            <a:avLst/>
          </a:prstGeom>
        </p:spPr>
        <p:txBody>
          <a:bodyPr anchor="t"/>
          <a:lstStyle>
            <a:lvl1pPr algn="l">
              <a:defRPr sz="2800" b="1" cap="all"/>
            </a:lvl1pPr>
          </a:lstStyle>
          <a:p>
            <a:r>
              <a:t>タイトルテキスト</a:t>
            </a:r>
          </a:p>
        </p:txBody>
      </p:sp>
      <p:sp>
        <p:nvSpPr>
          <p:cNvPr id="510" name="Shape 510"/>
          <p:cNvSpPr>
            <a:spLocks noGrp="1"/>
          </p:cNvSpPr>
          <p:nvPr>
            <p:ph type="body" sz="half" idx="1"/>
          </p:nvPr>
        </p:nvSpPr>
        <p:spPr>
          <a:xfrm>
            <a:off x="962919" y="1192113"/>
            <a:ext cx="10362901" cy="3214688"/>
          </a:xfrm>
          <a:prstGeom prst="rect">
            <a:avLst/>
          </a:prstGeom>
        </p:spPr>
        <p:txBody>
          <a:bodyPr lIns="32145" tIns="32145" rIns="32145" bIns="32145" anchor="b"/>
          <a:lstStyle>
            <a:lvl1pPr marL="0" indent="0">
              <a:buSzTx/>
              <a:buNone/>
              <a:defRPr sz="1400"/>
            </a:lvl1pPr>
            <a:lvl2pPr marL="0" indent="321457">
              <a:buSzTx/>
              <a:buNone/>
              <a:defRPr sz="1400"/>
            </a:lvl2pPr>
            <a:lvl3pPr marL="0" indent="642915">
              <a:buSzTx/>
              <a:buNone/>
              <a:defRPr sz="1400"/>
            </a:lvl3pPr>
            <a:lvl4pPr marL="0" indent="964372">
              <a:buSzTx/>
              <a:buNone/>
              <a:defRPr sz="1400"/>
            </a:lvl4pPr>
            <a:lvl5pPr marL="0" indent="1285828">
              <a:buSzTx/>
              <a:buNone/>
              <a:defRPr sz="14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511" name="Shape 51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17655162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Shape 518"/>
          <p:cNvSpPr>
            <a:spLocks noGrp="1"/>
          </p:cNvSpPr>
          <p:nvPr>
            <p:ph type="title"/>
          </p:nvPr>
        </p:nvSpPr>
        <p:spPr>
          <a:xfrm>
            <a:off x="1190625" y="5179220"/>
            <a:ext cx="9810752" cy="1196579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519" name="Shape 519"/>
          <p:cNvSpPr>
            <a:spLocks noGrp="1"/>
          </p:cNvSpPr>
          <p:nvPr>
            <p:ph type="body" sz="half" idx="1"/>
          </p:nvPr>
        </p:nvSpPr>
        <p:spPr>
          <a:xfrm>
            <a:off x="610196" y="1600646"/>
            <a:ext cx="5414368" cy="4525121"/>
          </a:xfrm>
          <a:prstGeom prst="rect">
            <a:avLst/>
          </a:prstGeom>
        </p:spPr>
        <p:txBody>
          <a:bodyPr lIns="32145" tIns="32145" rIns="32145" bIns="32145"/>
          <a:lstStyle>
            <a:lvl1pPr>
              <a:defRPr sz="2000"/>
            </a:lvl1pPr>
            <a:lvl2pPr marL="557822" indent="-236365">
              <a:defRPr sz="2000"/>
            </a:lvl2pPr>
            <a:lvl3pPr marL="872526" indent="-229612">
              <a:defRPr sz="2000"/>
            </a:lvl3pPr>
            <a:lvl4pPr marL="1211647" indent="-247275">
              <a:defRPr sz="2000"/>
            </a:lvl4pPr>
            <a:lvl5pPr marL="1533104" indent="-247275">
              <a:defRPr sz="2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520" name="Shape 52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91320952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Shape 527"/>
          <p:cNvSpPr>
            <a:spLocks noGrp="1"/>
          </p:cNvSpPr>
          <p:nvPr>
            <p:ph type="title"/>
          </p:nvPr>
        </p:nvSpPr>
        <p:spPr>
          <a:xfrm>
            <a:off x="610196" y="256801"/>
            <a:ext cx="10971611" cy="1178574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528" name="Shape 528"/>
          <p:cNvSpPr>
            <a:spLocks noGrp="1"/>
          </p:cNvSpPr>
          <p:nvPr>
            <p:ph type="body" sz="quarter" idx="1"/>
          </p:nvPr>
        </p:nvSpPr>
        <p:spPr>
          <a:xfrm>
            <a:off x="610197" y="1435375"/>
            <a:ext cx="5386092" cy="739007"/>
          </a:xfrm>
          <a:prstGeom prst="rect">
            <a:avLst/>
          </a:prstGeom>
        </p:spPr>
        <p:txBody>
          <a:bodyPr lIns="32145" tIns="32145" rIns="32145" bIns="32145" anchor="b"/>
          <a:lstStyle>
            <a:lvl1pPr marL="0" indent="0">
              <a:buSzTx/>
              <a:buNone/>
              <a:defRPr sz="1700" b="1"/>
            </a:lvl1pPr>
            <a:lvl2pPr marL="0" indent="321457">
              <a:buSzTx/>
              <a:buNone/>
              <a:defRPr sz="1700" b="1"/>
            </a:lvl2pPr>
            <a:lvl3pPr marL="0" indent="642915">
              <a:buSzTx/>
              <a:buNone/>
              <a:defRPr sz="1700" b="1"/>
            </a:lvl3pPr>
            <a:lvl4pPr marL="0" indent="964372">
              <a:buSzTx/>
              <a:buNone/>
              <a:defRPr sz="1700" b="1"/>
            </a:lvl4pPr>
            <a:lvl5pPr marL="0" indent="1285828">
              <a:buSzTx/>
              <a:buNone/>
              <a:defRPr sz="1700" b="1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529" name="Shape 52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60852024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Shape 536"/>
          <p:cNvSpPr>
            <a:spLocks noGrp="1"/>
          </p:cNvSpPr>
          <p:nvPr>
            <p:ph type="title"/>
          </p:nvPr>
        </p:nvSpPr>
        <p:spPr>
          <a:xfrm>
            <a:off x="1190625" y="5179220"/>
            <a:ext cx="9810752" cy="1196579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537" name="Shape 53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26752272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タイトルテキスト</a:t>
            </a:r>
          </a:p>
        </p:txBody>
      </p:sp>
      <p:sp>
        <p:nvSpPr>
          <p:cNvPr id="57" name="Shape 5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66431648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4" name="Shape 54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40919331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" name="Shape 551"/>
          <p:cNvSpPr>
            <a:spLocks noGrp="1"/>
          </p:cNvSpPr>
          <p:nvPr>
            <p:ph type="title"/>
          </p:nvPr>
        </p:nvSpPr>
        <p:spPr>
          <a:xfrm>
            <a:off x="610196" y="1"/>
            <a:ext cx="4010920" cy="1435449"/>
          </a:xfrm>
          <a:prstGeom prst="rect">
            <a:avLst/>
          </a:prstGeom>
        </p:spPr>
        <p:txBody>
          <a:bodyPr/>
          <a:lstStyle>
            <a:lvl1pPr algn="l">
              <a:defRPr sz="1400" b="1"/>
            </a:lvl1pPr>
          </a:lstStyle>
          <a:p>
            <a:r>
              <a:t>タイトルテキスト</a:t>
            </a:r>
          </a:p>
        </p:txBody>
      </p:sp>
      <p:sp>
        <p:nvSpPr>
          <p:cNvPr id="552" name="Shape 552"/>
          <p:cNvSpPr>
            <a:spLocks noGrp="1"/>
          </p:cNvSpPr>
          <p:nvPr>
            <p:ph type="body" idx="1"/>
          </p:nvPr>
        </p:nvSpPr>
        <p:spPr>
          <a:xfrm>
            <a:off x="4766965" y="273471"/>
            <a:ext cx="6814840" cy="6584530"/>
          </a:xfrm>
          <a:prstGeom prst="rect">
            <a:avLst/>
          </a:prstGeom>
        </p:spPr>
        <p:txBody>
          <a:bodyPr lIns="32145" tIns="32145" rIns="32145" bIns="32145"/>
          <a:lstStyle>
            <a:lvl1pPr>
              <a:defRPr sz="2200"/>
            </a:lvl1pPr>
            <a:lvl2pPr marL="542459" indent="-221002">
              <a:defRPr sz="2200"/>
            </a:lvl2pPr>
            <a:lvl3pPr marL="850916" indent="-208002">
              <a:defRPr sz="2200"/>
            </a:lvl3pPr>
            <a:lvl4pPr marL="1216946" indent="-252574">
              <a:defRPr sz="2200"/>
            </a:lvl4pPr>
            <a:lvl5pPr marL="1538403" indent="-252574">
              <a:defRPr sz="2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553" name="Shape 55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69462792"/>
      </p:ext>
    </p:extLst>
  </p:cSld>
  <p:clrMapOvr>
    <a:masterClrMapping/>
  </p:clrMapOvr>
  <p:transition spd="med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Shape 560"/>
          <p:cNvSpPr>
            <a:spLocks noGrp="1"/>
          </p:cNvSpPr>
          <p:nvPr>
            <p:ph type="title"/>
          </p:nvPr>
        </p:nvSpPr>
        <p:spPr>
          <a:xfrm>
            <a:off x="2390180" y="3086325"/>
            <a:ext cx="7314905" cy="2281535"/>
          </a:xfrm>
          <a:prstGeom prst="rect">
            <a:avLst/>
          </a:prstGeom>
        </p:spPr>
        <p:txBody>
          <a:bodyPr/>
          <a:lstStyle>
            <a:lvl1pPr algn="l">
              <a:defRPr sz="1400" b="1"/>
            </a:lvl1pPr>
          </a:lstStyle>
          <a:p>
            <a:r>
              <a:t>タイトルテキスト</a:t>
            </a:r>
          </a:p>
        </p:txBody>
      </p:sp>
      <p:sp>
        <p:nvSpPr>
          <p:cNvPr id="561" name="Shape 561"/>
          <p:cNvSpPr>
            <a:spLocks noGrp="1"/>
          </p:cNvSpPr>
          <p:nvPr>
            <p:ph type="body" sz="quarter" idx="1"/>
          </p:nvPr>
        </p:nvSpPr>
        <p:spPr>
          <a:xfrm>
            <a:off x="2390180" y="5367860"/>
            <a:ext cx="7314905" cy="1490141"/>
          </a:xfrm>
          <a:prstGeom prst="rect">
            <a:avLst/>
          </a:prstGeom>
        </p:spPr>
        <p:txBody>
          <a:bodyPr lIns="32145" tIns="32145" rIns="32145" bIns="32145"/>
          <a:lstStyle>
            <a:lvl1pPr marL="0" indent="0">
              <a:buSzTx/>
              <a:buNone/>
              <a:defRPr sz="1000"/>
            </a:lvl1pPr>
            <a:lvl2pPr marL="0" indent="321457">
              <a:buSzTx/>
              <a:buNone/>
              <a:defRPr sz="1000"/>
            </a:lvl2pPr>
            <a:lvl3pPr marL="0" indent="642915">
              <a:buSzTx/>
              <a:buNone/>
              <a:defRPr sz="1000"/>
            </a:lvl3pPr>
            <a:lvl4pPr marL="0" indent="964372">
              <a:buSzTx/>
              <a:buNone/>
              <a:defRPr sz="1000"/>
            </a:lvl4pPr>
            <a:lvl5pPr marL="0" indent="1285828">
              <a:buSzTx/>
              <a:buNone/>
              <a:defRPr sz="1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562" name="Shape 56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59432821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" name="Shape 569"/>
          <p:cNvSpPr>
            <a:spLocks noGrp="1"/>
          </p:cNvSpPr>
          <p:nvPr>
            <p:ph type="title"/>
          </p:nvPr>
        </p:nvSpPr>
        <p:spPr>
          <a:xfrm>
            <a:off x="1190625" y="5179220"/>
            <a:ext cx="9810752" cy="1196579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570" name="Shape 570"/>
          <p:cNvSpPr>
            <a:spLocks noGrp="1"/>
          </p:cNvSpPr>
          <p:nvPr>
            <p:ph type="body" idx="1"/>
          </p:nvPr>
        </p:nvSpPr>
        <p:spPr>
          <a:xfrm>
            <a:off x="610196" y="1600646"/>
            <a:ext cx="10971611" cy="4525121"/>
          </a:xfrm>
          <a:prstGeom prst="rect">
            <a:avLst/>
          </a:prstGeom>
        </p:spPr>
        <p:txBody>
          <a:bodyPr lIns="32145" tIns="32145" rIns="32145" bIns="32145"/>
          <a:lstStyle/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571" name="Shape 57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10957049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" name="Shape 578"/>
          <p:cNvSpPr>
            <a:spLocks noGrp="1"/>
          </p:cNvSpPr>
          <p:nvPr>
            <p:ph type="title"/>
          </p:nvPr>
        </p:nvSpPr>
        <p:spPr>
          <a:xfrm>
            <a:off x="8838902" y="1118443"/>
            <a:ext cx="2742903" cy="5739558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579" name="Shape 579"/>
          <p:cNvSpPr>
            <a:spLocks noGrp="1"/>
          </p:cNvSpPr>
          <p:nvPr>
            <p:ph type="body" idx="1"/>
          </p:nvPr>
        </p:nvSpPr>
        <p:spPr>
          <a:xfrm>
            <a:off x="610197" y="1600647"/>
            <a:ext cx="8085833" cy="5257355"/>
          </a:xfrm>
          <a:prstGeom prst="rect">
            <a:avLst/>
          </a:prstGeom>
        </p:spPr>
        <p:txBody>
          <a:bodyPr lIns="32145" tIns="32145" rIns="32145" bIns="32145"/>
          <a:lstStyle/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580" name="Shape 58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89067083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7" name="Shape 587"/>
          <p:cNvSpPr>
            <a:spLocks noGrp="1"/>
          </p:cNvSpPr>
          <p:nvPr>
            <p:ph type="title"/>
          </p:nvPr>
        </p:nvSpPr>
        <p:spPr>
          <a:xfrm>
            <a:off x="913806" y="416348"/>
            <a:ext cx="10364391" cy="3184550"/>
          </a:xfrm>
          <a:prstGeom prst="rect">
            <a:avLst/>
          </a:prstGeom>
        </p:spPr>
        <p:txBody>
          <a:bodyPr/>
          <a:lstStyle>
            <a:lvl1pPr>
              <a:defRPr sz="4900"/>
            </a:lvl1pPr>
          </a:lstStyle>
          <a:p>
            <a:r>
              <a:t>タイトルテキスト</a:t>
            </a:r>
          </a:p>
        </p:txBody>
      </p:sp>
      <p:sp>
        <p:nvSpPr>
          <p:cNvPr id="588" name="Shape 588"/>
          <p:cNvSpPr>
            <a:spLocks noGrp="1"/>
          </p:cNvSpPr>
          <p:nvPr>
            <p:ph type="body" sz="half" idx="1"/>
          </p:nvPr>
        </p:nvSpPr>
        <p:spPr>
          <a:xfrm>
            <a:off x="1829099" y="3886647"/>
            <a:ext cx="8533805" cy="2971355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2400"/>
            </a:lvl1pPr>
            <a:lvl2pPr marL="0" indent="321457">
              <a:buSzTx/>
              <a:buNone/>
              <a:defRPr sz="2400"/>
            </a:lvl2pPr>
            <a:lvl3pPr marL="0" indent="642915">
              <a:buSzTx/>
              <a:buNone/>
              <a:defRPr sz="2400"/>
            </a:lvl3pPr>
            <a:lvl4pPr marL="0" indent="964372">
              <a:buSzTx/>
              <a:buNone/>
              <a:defRPr sz="2400"/>
            </a:lvl4pPr>
            <a:lvl5pPr marL="0" indent="1285828">
              <a:buSzTx/>
              <a:buNone/>
              <a:defRPr sz="24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589" name="Shape 58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90465949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Shape 596"/>
          <p:cNvSpPr>
            <a:spLocks noGrp="1"/>
          </p:cNvSpPr>
          <p:nvPr>
            <p:ph type="title"/>
          </p:nvPr>
        </p:nvSpPr>
        <p:spPr>
          <a:xfrm>
            <a:off x="595312" y="1"/>
            <a:ext cx="5500689" cy="3393281"/>
          </a:xfrm>
          <a:prstGeom prst="rect">
            <a:avLst/>
          </a:prstGeom>
        </p:spPr>
        <p:txBody>
          <a:bodyPr/>
          <a:lstStyle>
            <a:lvl1pPr>
              <a:defRPr sz="4900"/>
            </a:lvl1pPr>
          </a:lstStyle>
          <a:p>
            <a:r>
              <a:t>タイトルテキスト</a:t>
            </a:r>
          </a:p>
        </p:txBody>
      </p:sp>
      <p:sp>
        <p:nvSpPr>
          <p:cNvPr id="597" name="Shape 597"/>
          <p:cNvSpPr>
            <a:spLocks noGrp="1"/>
          </p:cNvSpPr>
          <p:nvPr>
            <p:ph type="body" sz="half" idx="1"/>
          </p:nvPr>
        </p:nvSpPr>
        <p:spPr>
          <a:xfrm>
            <a:off x="595312" y="3446858"/>
            <a:ext cx="5500689" cy="341114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598" name="Shape 59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41842718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_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5" name="Shape 605"/>
          <p:cNvSpPr>
            <a:spLocks noGrp="1"/>
          </p:cNvSpPr>
          <p:nvPr>
            <p:ph type="title"/>
          </p:nvPr>
        </p:nvSpPr>
        <p:spPr>
          <a:xfrm>
            <a:off x="962919" y="4406802"/>
            <a:ext cx="10362901" cy="2451199"/>
          </a:xfrm>
          <a:prstGeom prst="rect">
            <a:avLst/>
          </a:prstGeom>
        </p:spPr>
        <p:txBody>
          <a:bodyPr anchor="t"/>
          <a:lstStyle>
            <a:lvl1pPr algn="l">
              <a:defRPr sz="2800" b="1" cap="all"/>
            </a:lvl1pPr>
          </a:lstStyle>
          <a:p>
            <a:r>
              <a:t>タイトルテキスト</a:t>
            </a:r>
          </a:p>
        </p:txBody>
      </p:sp>
      <p:sp>
        <p:nvSpPr>
          <p:cNvPr id="606" name="Shape 606"/>
          <p:cNvSpPr>
            <a:spLocks noGrp="1"/>
          </p:cNvSpPr>
          <p:nvPr>
            <p:ph type="body" sz="half" idx="1"/>
          </p:nvPr>
        </p:nvSpPr>
        <p:spPr>
          <a:xfrm>
            <a:off x="962919" y="1192113"/>
            <a:ext cx="10362901" cy="3214688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None/>
              <a:defRPr sz="1400"/>
            </a:lvl1pPr>
            <a:lvl2pPr marL="0" indent="321457">
              <a:buSzTx/>
              <a:buNone/>
              <a:defRPr sz="1400"/>
            </a:lvl2pPr>
            <a:lvl3pPr marL="0" indent="642915">
              <a:buSzTx/>
              <a:buNone/>
              <a:defRPr sz="1400"/>
            </a:lvl3pPr>
            <a:lvl4pPr marL="0" indent="964372">
              <a:buSzTx/>
              <a:buNone/>
              <a:defRPr sz="1400"/>
            </a:lvl4pPr>
            <a:lvl5pPr marL="0" indent="1285828">
              <a:buSzTx/>
              <a:buNone/>
              <a:defRPr sz="14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607" name="Shape 60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24814613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_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" name="Shape 614"/>
          <p:cNvSpPr>
            <a:spLocks noGrp="1"/>
          </p:cNvSpPr>
          <p:nvPr>
            <p:ph type="title"/>
          </p:nvPr>
        </p:nvSpPr>
        <p:spPr>
          <a:xfrm>
            <a:off x="595312" y="1"/>
            <a:ext cx="5500689" cy="3393281"/>
          </a:xfrm>
          <a:prstGeom prst="rect">
            <a:avLst/>
          </a:prstGeom>
        </p:spPr>
        <p:txBody>
          <a:bodyPr/>
          <a:lstStyle>
            <a:lvl1pPr>
              <a:defRPr sz="4900"/>
            </a:lvl1pPr>
          </a:lstStyle>
          <a:p>
            <a:r>
              <a:t>タイトルテキスト</a:t>
            </a:r>
          </a:p>
        </p:txBody>
      </p:sp>
      <p:sp>
        <p:nvSpPr>
          <p:cNvPr id="615" name="Shape 615"/>
          <p:cNvSpPr>
            <a:spLocks noGrp="1"/>
          </p:cNvSpPr>
          <p:nvPr>
            <p:ph type="body" sz="quarter" idx="1"/>
          </p:nvPr>
        </p:nvSpPr>
        <p:spPr>
          <a:xfrm>
            <a:off x="595311" y="3446858"/>
            <a:ext cx="2678909" cy="3411142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 marL="557822" indent="-236365">
              <a:defRPr sz="2000"/>
            </a:lvl2pPr>
            <a:lvl3pPr marL="872526" indent="-229612">
              <a:defRPr sz="2000"/>
            </a:lvl3pPr>
            <a:lvl4pPr marL="1211647" indent="-247275">
              <a:defRPr sz="2000"/>
            </a:lvl4pPr>
            <a:lvl5pPr marL="1533104" indent="-247275">
              <a:defRPr sz="2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616" name="Shape 61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89461061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_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3" name="Shape 623"/>
          <p:cNvSpPr>
            <a:spLocks noGrp="1"/>
          </p:cNvSpPr>
          <p:nvPr>
            <p:ph type="title"/>
          </p:nvPr>
        </p:nvSpPr>
        <p:spPr>
          <a:xfrm>
            <a:off x="610196" y="0"/>
            <a:ext cx="10971611" cy="1417588"/>
          </a:xfrm>
          <a:prstGeom prst="rect">
            <a:avLst/>
          </a:prstGeom>
        </p:spPr>
        <p:txBody>
          <a:bodyPr/>
          <a:lstStyle>
            <a:lvl1pPr>
              <a:defRPr sz="4900"/>
            </a:lvl1pPr>
          </a:lstStyle>
          <a:p>
            <a:r>
              <a:t>タイトルテキスト</a:t>
            </a:r>
          </a:p>
        </p:txBody>
      </p:sp>
      <p:sp>
        <p:nvSpPr>
          <p:cNvPr id="624" name="Shape 624"/>
          <p:cNvSpPr>
            <a:spLocks noGrp="1"/>
          </p:cNvSpPr>
          <p:nvPr>
            <p:ph type="body" sz="quarter" idx="1"/>
          </p:nvPr>
        </p:nvSpPr>
        <p:spPr>
          <a:xfrm>
            <a:off x="610197" y="1417587"/>
            <a:ext cx="5386092" cy="756794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None/>
              <a:defRPr sz="1700" b="1"/>
            </a:lvl1pPr>
            <a:lvl2pPr marL="0" indent="321457">
              <a:buSzTx/>
              <a:buNone/>
              <a:defRPr sz="1700" b="1"/>
            </a:lvl2pPr>
            <a:lvl3pPr marL="0" indent="642915">
              <a:buSzTx/>
              <a:buNone/>
              <a:defRPr sz="1700" b="1"/>
            </a:lvl3pPr>
            <a:lvl4pPr marL="0" indent="964372">
              <a:buSzTx/>
              <a:buNone/>
              <a:defRPr sz="1700" b="1"/>
            </a:lvl4pPr>
            <a:lvl5pPr marL="0" indent="1285828">
              <a:buSzTx/>
              <a:buNone/>
              <a:defRPr sz="1700" b="1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625" name="Shape 62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90391768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>
            <a:spLocks noGrp="1"/>
          </p:cNvSpPr>
          <p:nvPr>
            <p:ph type="title"/>
          </p:nvPr>
        </p:nvSpPr>
        <p:spPr>
          <a:xfrm>
            <a:off x="610196" y="1"/>
            <a:ext cx="4010920" cy="1435449"/>
          </a:xfrm>
          <a:prstGeom prst="rect">
            <a:avLst/>
          </a:prstGeom>
        </p:spPr>
        <p:txBody>
          <a:bodyPr/>
          <a:lstStyle>
            <a:lvl1pPr algn="l">
              <a:defRPr sz="1400" b="1"/>
            </a:lvl1pPr>
          </a:lstStyle>
          <a:p>
            <a:r>
              <a:t>タイトルテキスト</a:t>
            </a:r>
          </a:p>
        </p:txBody>
      </p:sp>
      <p:sp>
        <p:nvSpPr>
          <p:cNvPr id="72" name="Shape 72"/>
          <p:cNvSpPr>
            <a:spLocks noGrp="1"/>
          </p:cNvSpPr>
          <p:nvPr>
            <p:ph type="body" idx="1"/>
          </p:nvPr>
        </p:nvSpPr>
        <p:spPr>
          <a:xfrm>
            <a:off x="4766965" y="273471"/>
            <a:ext cx="6814840" cy="6584530"/>
          </a:xfrm>
          <a:prstGeom prst="rect">
            <a:avLst/>
          </a:prstGeom>
        </p:spPr>
        <p:txBody>
          <a:bodyPr/>
          <a:lstStyle>
            <a:lvl1pPr>
              <a:defRPr sz="2200"/>
            </a:lvl1pPr>
            <a:lvl2pPr marL="542459" indent="-221002">
              <a:defRPr sz="2200"/>
            </a:lvl2pPr>
            <a:lvl3pPr marL="850916" indent="-208002">
              <a:defRPr sz="2200"/>
            </a:lvl3pPr>
            <a:lvl4pPr marL="1216946" indent="-252574">
              <a:defRPr sz="2200"/>
            </a:lvl4pPr>
            <a:lvl5pPr marL="1538403" indent="-252574">
              <a:defRPr sz="2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73" name="Shape 7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48129968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_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2" name="Shape 632"/>
          <p:cNvSpPr>
            <a:spLocks noGrp="1"/>
          </p:cNvSpPr>
          <p:nvPr>
            <p:ph type="title"/>
          </p:nvPr>
        </p:nvSpPr>
        <p:spPr>
          <a:xfrm>
            <a:off x="595312" y="1071563"/>
            <a:ext cx="5500689" cy="2321719"/>
          </a:xfrm>
          <a:prstGeom prst="rect">
            <a:avLst/>
          </a:prstGeom>
        </p:spPr>
        <p:txBody>
          <a:bodyPr/>
          <a:lstStyle>
            <a:lvl1pPr>
              <a:defRPr sz="4900"/>
            </a:lvl1pPr>
          </a:lstStyle>
          <a:p>
            <a:r>
              <a:t>タイトルテキスト</a:t>
            </a:r>
          </a:p>
        </p:txBody>
      </p:sp>
      <p:sp>
        <p:nvSpPr>
          <p:cNvPr id="633" name="Shape 63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93200524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0" name="Shape 64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21817533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_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7" name="Shape 647"/>
          <p:cNvSpPr>
            <a:spLocks noGrp="1"/>
          </p:cNvSpPr>
          <p:nvPr>
            <p:ph type="title"/>
          </p:nvPr>
        </p:nvSpPr>
        <p:spPr>
          <a:xfrm>
            <a:off x="610196" y="1"/>
            <a:ext cx="4010920" cy="1435449"/>
          </a:xfrm>
          <a:prstGeom prst="rect">
            <a:avLst/>
          </a:prstGeom>
        </p:spPr>
        <p:txBody>
          <a:bodyPr/>
          <a:lstStyle>
            <a:lvl1pPr algn="l">
              <a:defRPr sz="1400" b="1"/>
            </a:lvl1pPr>
          </a:lstStyle>
          <a:p>
            <a:r>
              <a:t>タイトルテキスト</a:t>
            </a:r>
          </a:p>
        </p:txBody>
      </p:sp>
      <p:sp>
        <p:nvSpPr>
          <p:cNvPr id="648" name="Shape 648"/>
          <p:cNvSpPr>
            <a:spLocks noGrp="1"/>
          </p:cNvSpPr>
          <p:nvPr>
            <p:ph type="body" idx="1"/>
          </p:nvPr>
        </p:nvSpPr>
        <p:spPr>
          <a:xfrm>
            <a:off x="4766965" y="273471"/>
            <a:ext cx="6814840" cy="6584530"/>
          </a:xfrm>
          <a:prstGeom prst="rect">
            <a:avLst/>
          </a:prstGeom>
        </p:spPr>
        <p:txBody>
          <a:bodyPr/>
          <a:lstStyle>
            <a:lvl1pPr>
              <a:defRPr sz="2200"/>
            </a:lvl1pPr>
            <a:lvl2pPr marL="542459" indent="-221002">
              <a:defRPr sz="2200"/>
            </a:lvl2pPr>
            <a:lvl3pPr marL="850916" indent="-208002">
              <a:defRPr sz="2200"/>
            </a:lvl3pPr>
            <a:lvl4pPr marL="1216946" indent="-252574">
              <a:defRPr sz="2200"/>
            </a:lvl4pPr>
            <a:lvl5pPr marL="1538403" indent="-252574">
              <a:defRPr sz="2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649" name="Shape 64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01022706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_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6" name="Shape 656"/>
          <p:cNvSpPr>
            <a:spLocks noGrp="1"/>
          </p:cNvSpPr>
          <p:nvPr>
            <p:ph type="title"/>
          </p:nvPr>
        </p:nvSpPr>
        <p:spPr>
          <a:xfrm>
            <a:off x="2390180" y="3086325"/>
            <a:ext cx="7314905" cy="2281535"/>
          </a:xfrm>
          <a:prstGeom prst="rect">
            <a:avLst/>
          </a:prstGeom>
        </p:spPr>
        <p:txBody>
          <a:bodyPr/>
          <a:lstStyle>
            <a:lvl1pPr algn="l">
              <a:defRPr sz="1400" b="1"/>
            </a:lvl1pPr>
          </a:lstStyle>
          <a:p>
            <a:r>
              <a:t>タイトルテキスト</a:t>
            </a:r>
          </a:p>
        </p:txBody>
      </p:sp>
      <p:sp>
        <p:nvSpPr>
          <p:cNvPr id="657" name="Shape 657"/>
          <p:cNvSpPr>
            <a:spLocks noGrp="1"/>
          </p:cNvSpPr>
          <p:nvPr>
            <p:ph type="body" sz="quarter" idx="1"/>
          </p:nvPr>
        </p:nvSpPr>
        <p:spPr>
          <a:xfrm>
            <a:off x="2390180" y="5367860"/>
            <a:ext cx="7314905" cy="1490141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1000"/>
            </a:lvl1pPr>
            <a:lvl2pPr marL="0" indent="321457">
              <a:buSzTx/>
              <a:buNone/>
              <a:defRPr sz="1000"/>
            </a:lvl2pPr>
            <a:lvl3pPr marL="0" indent="642915">
              <a:buSzTx/>
              <a:buNone/>
              <a:defRPr sz="1000"/>
            </a:lvl3pPr>
            <a:lvl4pPr marL="0" indent="964372">
              <a:buSzTx/>
              <a:buNone/>
              <a:defRPr sz="1000"/>
            </a:lvl4pPr>
            <a:lvl5pPr marL="0" indent="1285828">
              <a:buSzTx/>
              <a:buNone/>
              <a:defRPr sz="1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658" name="Shape 65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0466167"/>
      </p:ext>
    </p:extLst>
  </p:cSld>
  <p:clrMapOvr>
    <a:masterClrMapping/>
  </p:clrMapOvr>
  <p:transition spd="med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_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" name="Shape 665"/>
          <p:cNvSpPr>
            <a:spLocks noGrp="1"/>
          </p:cNvSpPr>
          <p:nvPr>
            <p:ph type="title"/>
          </p:nvPr>
        </p:nvSpPr>
        <p:spPr>
          <a:xfrm>
            <a:off x="595312" y="1"/>
            <a:ext cx="5500689" cy="3393281"/>
          </a:xfrm>
          <a:prstGeom prst="rect">
            <a:avLst/>
          </a:prstGeom>
        </p:spPr>
        <p:txBody>
          <a:bodyPr/>
          <a:lstStyle>
            <a:lvl1pPr>
              <a:defRPr sz="4900"/>
            </a:lvl1pPr>
          </a:lstStyle>
          <a:p>
            <a:r>
              <a:t>タイトルテキスト</a:t>
            </a:r>
          </a:p>
        </p:txBody>
      </p:sp>
      <p:sp>
        <p:nvSpPr>
          <p:cNvPr id="666" name="Shape 666"/>
          <p:cNvSpPr>
            <a:spLocks noGrp="1"/>
          </p:cNvSpPr>
          <p:nvPr>
            <p:ph type="body" sz="half" idx="1"/>
          </p:nvPr>
        </p:nvSpPr>
        <p:spPr>
          <a:xfrm>
            <a:off x="595312" y="3446858"/>
            <a:ext cx="5500689" cy="341114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667" name="Shape 66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42313176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_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4" name="Shape 674"/>
          <p:cNvSpPr>
            <a:spLocks noGrp="1"/>
          </p:cNvSpPr>
          <p:nvPr>
            <p:ph type="title"/>
          </p:nvPr>
        </p:nvSpPr>
        <p:spPr>
          <a:xfrm>
            <a:off x="4720828" y="1"/>
            <a:ext cx="1375173" cy="5768579"/>
          </a:xfrm>
          <a:prstGeom prst="rect">
            <a:avLst/>
          </a:prstGeom>
        </p:spPr>
        <p:txBody>
          <a:bodyPr/>
          <a:lstStyle>
            <a:lvl1pPr>
              <a:defRPr sz="4900"/>
            </a:lvl1pPr>
          </a:lstStyle>
          <a:p>
            <a:r>
              <a:t>タイトルテキスト</a:t>
            </a:r>
          </a:p>
        </p:txBody>
      </p:sp>
      <p:sp>
        <p:nvSpPr>
          <p:cNvPr id="675" name="Shape 675"/>
          <p:cNvSpPr>
            <a:spLocks noGrp="1"/>
          </p:cNvSpPr>
          <p:nvPr>
            <p:ph type="body" sz="half" idx="1"/>
          </p:nvPr>
        </p:nvSpPr>
        <p:spPr>
          <a:xfrm>
            <a:off x="595314" y="1071562"/>
            <a:ext cx="3982641" cy="578643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676" name="Shape 67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84230240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7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3" name="Shape 683"/>
          <p:cNvSpPr>
            <a:spLocks noGrp="1"/>
          </p:cNvSpPr>
          <p:nvPr>
            <p:ph type="title"/>
          </p:nvPr>
        </p:nvSpPr>
        <p:spPr>
          <a:xfrm>
            <a:off x="913806" y="416348"/>
            <a:ext cx="10364391" cy="3184550"/>
          </a:xfrm>
          <a:prstGeom prst="rect">
            <a:avLst/>
          </a:prstGeom>
        </p:spPr>
        <p:txBody>
          <a:bodyPr/>
          <a:lstStyle>
            <a:lvl1pPr>
              <a:defRPr sz="4900"/>
            </a:lvl1pPr>
          </a:lstStyle>
          <a:p>
            <a:r>
              <a:t>タイトルテキスト</a:t>
            </a:r>
          </a:p>
        </p:txBody>
      </p:sp>
      <p:sp>
        <p:nvSpPr>
          <p:cNvPr id="684" name="Shape 684"/>
          <p:cNvSpPr>
            <a:spLocks noGrp="1"/>
          </p:cNvSpPr>
          <p:nvPr>
            <p:ph type="body" sz="half" idx="1"/>
          </p:nvPr>
        </p:nvSpPr>
        <p:spPr>
          <a:xfrm>
            <a:off x="1829099" y="3886647"/>
            <a:ext cx="8533805" cy="2971355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2400"/>
            </a:lvl1pPr>
            <a:lvl2pPr marL="0" indent="321457">
              <a:buSzTx/>
              <a:buNone/>
              <a:defRPr sz="2400"/>
            </a:lvl2pPr>
            <a:lvl3pPr marL="0" indent="642915">
              <a:buSzTx/>
              <a:buNone/>
              <a:defRPr sz="2400"/>
            </a:lvl3pPr>
            <a:lvl4pPr marL="0" indent="964372">
              <a:buSzTx/>
              <a:buNone/>
              <a:defRPr sz="2400"/>
            </a:lvl4pPr>
            <a:lvl5pPr marL="0" indent="1285828">
              <a:buSzTx/>
              <a:buNone/>
              <a:defRPr sz="24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685" name="Shape 68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91576518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7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2" name="Shape 692"/>
          <p:cNvSpPr>
            <a:spLocks noGrp="1"/>
          </p:cNvSpPr>
          <p:nvPr>
            <p:ph type="title"/>
          </p:nvPr>
        </p:nvSpPr>
        <p:spPr>
          <a:xfrm>
            <a:off x="595312" y="1"/>
            <a:ext cx="5500689" cy="3393281"/>
          </a:xfrm>
          <a:prstGeom prst="rect">
            <a:avLst/>
          </a:prstGeom>
        </p:spPr>
        <p:txBody>
          <a:bodyPr/>
          <a:lstStyle>
            <a:lvl1pPr>
              <a:defRPr sz="4900"/>
            </a:lvl1pPr>
          </a:lstStyle>
          <a:p>
            <a:r>
              <a:t>タイトルテキスト</a:t>
            </a:r>
          </a:p>
        </p:txBody>
      </p:sp>
      <p:sp>
        <p:nvSpPr>
          <p:cNvPr id="693" name="Shape 693"/>
          <p:cNvSpPr>
            <a:spLocks noGrp="1"/>
          </p:cNvSpPr>
          <p:nvPr>
            <p:ph type="body" sz="half" idx="1"/>
          </p:nvPr>
        </p:nvSpPr>
        <p:spPr>
          <a:xfrm>
            <a:off x="595312" y="3446858"/>
            <a:ext cx="5500689" cy="341114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694" name="Shape 69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29592171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7_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1" name="Shape 701"/>
          <p:cNvSpPr>
            <a:spLocks noGrp="1"/>
          </p:cNvSpPr>
          <p:nvPr>
            <p:ph type="title"/>
          </p:nvPr>
        </p:nvSpPr>
        <p:spPr>
          <a:xfrm>
            <a:off x="962919" y="4406802"/>
            <a:ext cx="10362901" cy="2451199"/>
          </a:xfrm>
          <a:prstGeom prst="rect">
            <a:avLst/>
          </a:prstGeom>
        </p:spPr>
        <p:txBody>
          <a:bodyPr anchor="t"/>
          <a:lstStyle>
            <a:lvl1pPr algn="l">
              <a:defRPr sz="2800" b="1" cap="all"/>
            </a:lvl1pPr>
          </a:lstStyle>
          <a:p>
            <a:r>
              <a:t>タイトルテキスト</a:t>
            </a:r>
          </a:p>
        </p:txBody>
      </p:sp>
      <p:sp>
        <p:nvSpPr>
          <p:cNvPr id="702" name="Shape 702"/>
          <p:cNvSpPr>
            <a:spLocks noGrp="1"/>
          </p:cNvSpPr>
          <p:nvPr>
            <p:ph type="body" sz="half" idx="1"/>
          </p:nvPr>
        </p:nvSpPr>
        <p:spPr>
          <a:xfrm>
            <a:off x="962919" y="1192113"/>
            <a:ext cx="10362901" cy="3214688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None/>
              <a:defRPr sz="1400"/>
            </a:lvl1pPr>
            <a:lvl2pPr marL="0" indent="321457">
              <a:buSzTx/>
              <a:buNone/>
              <a:defRPr sz="1400"/>
            </a:lvl2pPr>
            <a:lvl3pPr marL="0" indent="642915">
              <a:buSzTx/>
              <a:buNone/>
              <a:defRPr sz="1400"/>
            </a:lvl3pPr>
            <a:lvl4pPr marL="0" indent="964372">
              <a:buSzTx/>
              <a:buNone/>
              <a:defRPr sz="1400"/>
            </a:lvl4pPr>
            <a:lvl5pPr marL="0" indent="1285828">
              <a:buSzTx/>
              <a:buNone/>
              <a:defRPr sz="14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703" name="Shape 70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69318088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7_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0" name="Shape 710"/>
          <p:cNvSpPr>
            <a:spLocks noGrp="1"/>
          </p:cNvSpPr>
          <p:nvPr>
            <p:ph type="title"/>
          </p:nvPr>
        </p:nvSpPr>
        <p:spPr>
          <a:xfrm>
            <a:off x="595312" y="1"/>
            <a:ext cx="5500689" cy="3393281"/>
          </a:xfrm>
          <a:prstGeom prst="rect">
            <a:avLst/>
          </a:prstGeom>
        </p:spPr>
        <p:txBody>
          <a:bodyPr/>
          <a:lstStyle>
            <a:lvl1pPr>
              <a:defRPr sz="4900"/>
            </a:lvl1pPr>
          </a:lstStyle>
          <a:p>
            <a:r>
              <a:t>タイトルテキスト</a:t>
            </a:r>
          </a:p>
        </p:txBody>
      </p:sp>
      <p:sp>
        <p:nvSpPr>
          <p:cNvPr id="711" name="Shape 711"/>
          <p:cNvSpPr>
            <a:spLocks noGrp="1"/>
          </p:cNvSpPr>
          <p:nvPr>
            <p:ph type="body" sz="quarter" idx="1"/>
          </p:nvPr>
        </p:nvSpPr>
        <p:spPr>
          <a:xfrm>
            <a:off x="595311" y="3446858"/>
            <a:ext cx="2678909" cy="3411142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 marL="557822" indent="-236365">
              <a:defRPr sz="2000"/>
            </a:lvl2pPr>
            <a:lvl3pPr marL="872526" indent="-229612">
              <a:defRPr sz="2000"/>
            </a:lvl3pPr>
            <a:lvl4pPr marL="1211647" indent="-247275">
              <a:defRPr sz="2000"/>
            </a:lvl4pPr>
            <a:lvl5pPr marL="1533104" indent="-247275">
              <a:defRPr sz="2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712" name="Shape 71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561327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>
            <a:spLocks noGrp="1"/>
          </p:cNvSpPr>
          <p:nvPr>
            <p:ph type="title"/>
          </p:nvPr>
        </p:nvSpPr>
        <p:spPr>
          <a:xfrm>
            <a:off x="2390180" y="3086325"/>
            <a:ext cx="7314905" cy="2281535"/>
          </a:xfrm>
          <a:prstGeom prst="rect">
            <a:avLst/>
          </a:prstGeom>
        </p:spPr>
        <p:txBody>
          <a:bodyPr/>
          <a:lstStyle>
            <a:lvl1pPr algn="l">
              <a:defRPr sz="1400" b="1"/>
            </a:lvl1pPr>
          </a:lstStyle>
          <a:p>
            <a:r>
              <a:t>タイトルテキスト</a:t>
            </a:r>
          </a:p>
        </p:txBody>
      </p:sp>
      <p:sp>
        <p:nvSpPr>
          <p:cNvPr id="81" name="Shape 81"/>
          <p:cNvSpPr>
            <a:spLocks noGrp="1"/>
          </p:cNvSpPr>
          <p:nvPr>
            <p:ph type="body" sz="quarter" idx="1"/>
          </p:nvPr>
        </p:nvSpPr>
        <p:spPr>
          <a:xfrm>
            <a:off x="2390180" y="5367860"/>
            <a:ext cx="7314905" cy="1490141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1000"/>
            </a:lvl1pPr>
            <a:lvl2pPr marL="0" indent="321457">
              <a:buSzTx/>
              <a:buNone/>
              <a:defRPr sz="1000"/>
            </a:lvl2pPr>
            <a:lvl3pPr marL="0" indent="642915">
              <a:buSzTx/>
              <a:buNone/>
              <a:defRPr sz="1000"/>
            </a:lvl3pPr>
            <a:lvl4pPr marL="0" indent="964372">
              <a:buSzTx/>
              <a:buNone/>
              <a:defRPr sz="1000"/>
            </a:lvl4pPr>
            <a:lvl5pPr marL="0" indent="1285828">
              <a:buSzTx/>
              <a:buNone/>
              <a:defRPr sz="1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82" name="Shape 8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95058153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7_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" name="Shape 719"/>
          <p:cNvSpPr>
            <a:spLocks noGrp="1"/>
          </p:cNvSpPr>
          <p:nvPr>
            <p:ph type="title"/>
          </p:nvPr>
        </p:nvSpPr>
        <p:spPr>
          <a:xfrm>
            <a:off x="610196" y="0"/>
            <a:ext cx="10971611" cy="1417588"/>
          </a:xfrm>
          <a:prstGeom prst="rect">
            <a:avLst/>
          </a:prstGeom>
        </p:spPr>
        <p:txBody>
          <a:bodyPr/>
          <a:lstStyle>
            <a:lvl1pPr>
              <a:defRPr sz="4900"/>
            </a:lvl1pPr>
          </a:lstStyle>
          <a:p>
            <a:r>
              <a:t>タイトルテキスト</a:t>
            </a:r>
          </a:p>
        </p:txBody>
      </p:sp>
      <p:sp>
        <p:nvSpPr>
          <p:cNvPr id="720" name="Shape 720"/>
          <p:cNvSpPr>
            <a:spLocks noGrp="1"/>
          </p:cNvSpPr>
          <p:nvPr>
            <p:ph type="body" sz="quarter" idx="1"/>
          </p:nvPr>
        </p:nvSpPr>
        <p:spPr>
          <a:xfrm>
            <a:off x="610197" y="1417587"/>
            <a:ext cx="5386092" cy="756794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None/>
              <a:defRPr sz="1700" b="1"/>
            </a:lvl1pPr>
            <a:lvl2pPr marL="0" indent="321457">
              <a:buSzTx/>
              <a:buNone/>
              <a:defRPr sz="1700" b="1"/>
            </a:lvl2pPr>
            <a:lvl3pPr marL="0" indent="642915">
              <a:buSzTx/>
              <a:buNone/>
              <a:defRPr sz="1700" b="1"/>
            </a:lvl3pPr>
            <a:lvl4pPr marL="0" indent="964372">
              <a:buSzTx/>
              <a:buNone/>
              <a:defRPr sz="1700" b="1"/>
            </a:lvl4pPr>
            <a:lvl5pPr marL="0" indent="1285828">
              <a:buSzTx/>
              <a:buNone/>
              <a:defRPr sz="1700" b="1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721" name="Shape 72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47747942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7_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8" name="Shape 728"/>
          <p:cNvSpPr>
            <a:spLocks noGrp="1"/>
          </p:cNvSpPr>
          <p:nvPr>
            <p:ph type="title"/>
          </p:nvPr>
        </p:nvSpPr>
        <p:spPr>
          <a:xfrm>
            <a:off x="595312" y="1071563"/>
            <a:ext cx="5500689" cy="2321719"/>
          </a:xfrm>
          <a:prstGeom prst="rect">
            <a:avLst/>
          </a:prstGeom>
        </p:spPr>
        <p:txBody>
          <a:bodyPr/>
          <a:lstStyle>
            <a:lvl1pPr>
              <a:defRPr sz="4900"/>
            </a:lvl1pPr>
          </a:lstStyle>
          <a:p>
            <a:r>
              <a:t>タイトルテキスト</a:t>
            </a:r>
          </a:p>
        </p:txBody>
      </p:sp>
      <p:sp>
        <p:nvSpPr>
          <p:cNvPr id="729" name="Shape 72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14525783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6" name="Shape 73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15293013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7_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3" name="Shape 743"/>
          <p:cNvSpPr>
            <a:spLocks noGrp="1"/>
          </p:cNvSpPr>
          <p:nvPr>
            <p:ph type="title"/>
          </p:nvPr>
        </p:nvSpPr>
        <p:spPr>
          <a:xfrm>
            <a:off x="610196" y="1"/>
            <a:ext cx="4010920" cy="1435449"/>
          </a:xfrm>
          <a:prstGeom prst="rect">
            <a:avLst/>
          </a:prstGeom>
        </p:spPr>
        <p:txBody>
          <a:bodyPr/>
          <a:lstStyle>
            <a:lvl1pPr algn="l">
              <a:defRPr sz="1400" b="1"/>
            </a:lvl1pPr>
          </a:lstStyle>
          <a:p>
            <a:r>
              <a:t>タイトルテキスト</a:t>
            </a:r>
          </a:p>
        </p:txBody>
      </p:sp>
      <p:sp>
        <p:nvSpPr>
          <p:cNvPr id="744" name="Shape 744"/>
          <p:cNvSpPr>
            <a:spLocks noGrp="1"/>
          </p:cNvSpPr>
          <p:nvPr>
            <p:ph type="body" idx="1"/>
          </p:nvPr>
        </p:nvSpPr>
        <p:spPr>
          <a:xfrm>
            <a:off x="4766965" y="273471"/>
            <a:ext cx="6814840" cy="6584530"/>
          </a:xfrm>
          <a:prstGeom prst="rect">
            <a:avLst/>
          </a:prstGeom>
        </p:spPr>
        <p:txBody>
          <a:bodyPr/>
          <a:lstStyle>
            <a:lvl1pPr>
              <a:defRPr sz="2200"/>
            </a:lvl1pPr>
            <a:lvl2pPr marL="542459" indent="-221002">
              <a:defRPr sz="2200"/>
            </a:lvl2pPr>
            <a:lvl3pPr marL="850916" indent="-208002">
              <a:defRPr sz="2200"/>
            </a:lvl3pPr>
            <a:lvl4pPr marL="1216946" indent="-252574">
              <a:defRPr sz="2200"/>
            </a:lvl4pPr>
            <a:lvl5pPr marL="1538403" indent="-252574">
              <a:defRPr sz="2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745" name="Shape 74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85350074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7_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2" name="Shape 752"/>
          <p:cNvSpPr>
            <a:spLocks noGrp="1"/>
          </p:cNvSpPr>
          <p:nvPr>
            <p:ph type="title"/>
          </p:nvPr>
        </p:nvSpPr>
        <p:spPr>
          <a:xfrm>
            <a:off x="2390180" y="3086325"/>
            <a:ext cx="7314905" cy="2281535"/>
          </a:xfrm>
          <a:prstGeom prst="rect">
            <a:avLst/>
          </a:prstGeom>
        </p:spPr>
        <p:txBody>
          <a:bodyPr/>
          <a:lstStyle>
            <a:lvl1pPr algn="l">
              <a:defRPr sz="1400" b="1"/>
            </a:lvl1pPr>
          </a:lstStyle>
          <a:p>
            <a:r>
              <a:t>タイトルテキスト</a:t>
            </a:r>
          </a:p>
        </p:txBody>
      </p:sp>
      <p:sp>
        <p:nvSpPr>
          <p:cNvPr id="753" name="Shape 753"/>
          <p:cNvSpPr>
            <a:spLocks noGrp="1"/>
          </p:cNvSpPr>
          <p:nvPr>
            <p:ph type="body" sz="quarter" idx="1"/>
          </p:nvPr>
        </p:nvSpPr>
        <p:spPr>
          <a:xfrm>
            <a:off x="2390180" y="5367860"/>
            <a:ext cx="7314905" cy="1490141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1000"/>
            </a:lvl1pPr>
            <a:lvl2pPr marL="0" indent="321457">
              <a:buSzTx/>
              <a:buNone/>
              <a:defRPr sz="1000"/>
            </a:lvl2pPr>
            <a:lvl3pPr marL="0" indent="642915">
              <a:buSzTx/>
              <a:buNone/>
              <a:defRPr sz="1000"/>
            </a:lvl3pPr>
            <a:lvl4pPr marL="0" indent="964372">
              <a:buSzTx/>
              <a:buNone/>
              <a:defRPr sz="1000"/>
            </a:lvl4pPr>
            <a:lvl5pPr marL="0" indent="1285828">
              <a:buSzTx/>
              <a:buNone/>
              <a:defRPr sz="1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754" name="Shape 75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72583202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7_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1" name="Shape 761"/>
          <p:cNvSpPr>
            <a:spLocks noGrp="1"/>
          </p:cNvSpPr>
          <p:nvPr>
            <p:ph type="title"/>
          </p:nvPr>
        </p:nvSpPr>
        <p:spPr>
          <a:xfrm>
            <a:off x="595312" y="1"/>
            <a:ext cx="5500689" cy="3393281"/>
          </a:xfrm>
          <a:prstGeom prst="rect">
            <a:avLst/>
          </a:prstGeom>
        </p:spPr>
        <p:txBody>
          <a:bodyPr/>
          <a:lstStyle>
            <a:lvl1pPr>
              <a:defRPr sz="4900"/>
            </a:lvl1pPr>
          </a:lstStyle>
          <a:p>
            <a:r>
              <a:t>タイトルテキスト</a:t>
            </a:r>
          </a:p>
        </p:txBody>
      </p:sp>
      <p:sp>
        <p:nvSpPr>
          <p:cNvPr id="762" name="Shape 762"/>
          <p:cNvSpPr>
            <a:spLocks noGrp="1"/>
          </p:cNvSpPr>
          <p:nvPr>
            <p:ph type="body" sz="half" idx="1"/>
          </p:nvPr>
        </p:nvSpPr>
        <p:spPr>
          <a:xfrm>
            <a:off x="595312" y="3446858"/>
            <a:ext cx="5500689" cy="341114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763" name="Shape 76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46933796"/>
      </p:ext>
    </p:extLst>
  </p:cSld>
  <p:clrMapOvr>
    <a:masterClrMapping/>
  </p:clrMapOvr>
  <p:transition spd="med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7_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0" name="Shape 770"/>
          <p:cNvSpPr>
            <a:spLocks noGrp="1"/>
          </p:cNvSpPr>
          <p:nvPr>
            <p:ph type="title"/>
          </p:nvPr>
        </p:nvSpPr>
        <p:spPr>
          <a:xfrm>
            <a:off x="4720828" y="1"/>
            <a:ext cx="1375173" cy="5768579"/>
          </a:xfrm>
          <a:prstGeom prst="rect">
            <a:avLst/>
          </a:prstGeom>
        </p:spPr>
        <p:txBody>
          <a:bodyPr/>
          <a:lstStyle>
            <a:lvl1pPr>
              <a:defRPr sz="4900"/>
            </a:lvl1pPr>
          </a:lstStyle>
          <a:p>
            <a:r>
              <a:t>タイトルテキスト</a:t>
            </a:r>
          </a:p>
        </p:txBody>
      </p:sp>
      <p:sp>
        <p:nvSpPr>
          <p:cNvPr id="771" name="Shape 771"/>
          <p:cNvSpPr>
            <a:spLocks noGrp="1"/>
          </p:cNvSpPr>
          <p:nvPr>
            <p:ph type="body" sz="half" idx="1"/>
          </p:nvPr>
        </p:nvSpPr>
        <p:spPr>
          <a:xfrm>
            <a:off x="595314" y="1071562"/>
            <a:ext cx="3982641" cy="578643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772" name="Shape 77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80897659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8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9" name="Shape 779"/>
          <p:cNvSpPr>
            <a:spLocks noGrp="1"/>
          </p:cNvSpPr>
          <p:nvPr>
            <p:ph type="title"/>
          </p:nvPr>
        </p:nvSpPr>
        <p:spPr>
          <a:xfrm>
            <a:off x="913806" y="1845099"/>
            <a:ext cx="10364391" cy="2041549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780" name="Shape 780"/>
          <p:cNvSpPr>
            <a:spLocks noGrp="1"/>
          </p:cNvSpPr>
          <p:nvPr>
            <p:ph type="body" sz="half" idx="1"/>
          </p:nvPr>
        </p:nvSpPr>
        <p:spPr>
          <a:xfrm>
            <a:off x="1829099" y="3886647"/>
            <a:ext cx="8533805" cy="2971355"/>
          </a:xfrm>
          <a:prstGeom prst="rect">
            <a:avLst/>
          </a:prstGeom>
        </p:spPr>
        <p:txBody>
          <a:bodyPr lIns="32145" tIns="32145" rIns="32145" bIns="32145"/>
          <a:lstStyle>
            <a:lvl1pPr marL="0" indent="0">
              <a:spcBef>
                <a:spcPts val="1600"/>
              </a:spcBef>
              <a:buSzTx/>
              <a:buNone/>
              <a:defRPr sz="3000"/>
            </a:lvl1pPr>
            <a:lvl2pPr marL="0" indent="321457">
              <a:spcBef>
                <a:spcPts val="1600"/>
              </a:spcBef>
              <a:buSzTx/>
              <a:buNone/>
              <a:defRPr sz="3000"/>
            </a:lvl2pPr>
            <a:lvl3pPr marL="0" indent="642915">
              <a:spcBef>
                <a:spcPts val="1600"/>
              </a:spcBef>
              <a:buSzTx/>
              <a:buNone/>
              <a:defRPr sz="3000"/>
            </a:lvl3pPr>
            <a:lvl4pPr marL="0" indent="964372">
              <a:spcBef>
                <a:spcPts val="1600"/>
              </a:spcBef>
              <a:buSzTx/>
              <a:buNone/>
              <a:defRPr sz="3000"/>
            </a:lvl4pPr>
            <a:lvl5pPr marL="0" indent="1285828">
              <a:spcBef>
                <a:spcPts val="1600"/>
              </a:spcBef>
              <a:buSzTx/>
              <a:buNone/>
              <a:defRPr sz="3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781" name="Shape 78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87061214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8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" name="Shape 788"/>
          <p:cNvSpPr>
            <a:spLocks noGrp="1"/>
          </p:cNvSpPr>
          <p:nvPr>
            <p:ph type="title"/>
          </p:nvPr>
        </p:nvSpPr>
        <p:spPr>
          <a:xfrm>
            <a:off x="1190625" y="178595"/>
            <a:ext cx="9810752" cy="1714501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789" name="Shape 789"/>
          <p:cNvSpPr>
            <a:spLocks noGrp="1"/>
          </p:cNvSpPr>
          <p:nvPr>
            <p:ph type="body" idx="1"/>
          </p:nvPr>
        </p:nvSpPr>
        <p:spPr>
          <a:xfrm>
            <a:off x="610196" y="1600646"/>
            <a:ext cx="10971611" cy="4525121"/>
          </a:xfrm>
          <a:prstGeom prst="rect">
            <a:avLst/>
          </a:prstGeom>
        </p:spPr>
        <p:txBody>
          <a:bodyPr lIns="32145" tIns="32145" rIns="32145" bIns="32145"/>
          <a:lstStyle>
            <a:lvl1pPr marL="625055" indent="-401821" algn="l">
              <a:spcBef>
                <a:spcPts val="1600"/>
              </a:spcBef>
              <a:buSzPct val="171000"/>
              <a:buFont typeface="Gill Sans"/>
              <a:defRPr sz="3000"/>
            </a:lvl1pPr>
            <a:lvl2pPr marL="937583" indent="-401821" algn="l">
              <a:spcBef>
                <a:spcPts val="1600"/>
              </a:spcBef>
              <a:buSzPct val="171000"/>
              <a:buFont typeface="Gill Sans"/>
              <a:buChar char="•"/>
              <a:defRPr sz="3000"/>
            </a:lvl2pPr>
            <a:lvl3pPr marL="1250111" indent="-401821" algn="l">
              <a:spcBef>
                <a:spcPts val="1600"/>
              </a:spcBef>
              <a:buSzPct val="171000"/>
              <a:buFont typeface="Gill Sans"/>
              <a:defRPr sz="3000"/>
            </a:lvl3pPr>
            <a:lvl4pPr marL="1562639" indent="-401821" algn="l">
              <a:spcBef>
                <a:spcPts val="1600"/>
              </a:spcBef>
              <a:buSzPct val="171000"/>
              <a:buFont typeface="Gill Sans"/>
              <a:buChar char="•"/>
              <a:defRPr sz="3000"/>
            </a:lvl4pPr>
            <a:lvl5pPr marL="1875167" indent="-401821" algn="l">
              <a:spcBef>
                <a:spcPts val="1600"/>
              </a:spcBef>
              <a:buSzPct val="171000"/>
              <a:buFont typeface="Gill Sans"/>
              <a:buChar char="•"/>
              <a:defRPr sz="3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790" name="Shape 79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08025114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8_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7" name="Shape 797"/>
          <p:cNvSpPr>
            <a:spLocks noGrp="1"/>
          </p:cNvSpPr>
          <p:nvPr>
            <p:ph type="title"/>
          </p:nvPr>
        </p:nvSpPr>
        <p:spPr>
          <a:xfrm>
            <a:off x="962919" y="4406802"/>
            <a:ext cx="10362901" cy="2451199"/>
          </a:xfrm>
          <a:prstGeom prst="rect">
            <a:avLst/>
          </a:prstGeom>
        </p:spPr>
        <p:txBody>
          <a:bodyPr anchor="t"/>
          <a:lstStyle>
            <a:lvl1pPr algn="l">
              <a:defRPr sz="2800" b="1" cap="all"/>
            </a:lvl1pPr>
          </a:lstStyle>
          <a:p>
            <a:r>
              <a:t>タイトルテキスト</a:t>
            </a:r>
          </a:p>
        </p:txBody>
      </p:sp>
      <p:sp>
        <p:nvSpPr>
          <p:cNvPr id="798" name="Shape 798"/>
          <p:cNvSpPr>
            <a:spLocks noGrp="1"/>
          </p:cNvSpPr>
          <p:nvPr>
            <p:ph type="body" sz="half" idx="1"/>
          </p:nvPr>
        </p:nvSpPr>
        <p:spPr>
          <a:xfrm>
            <a:off x="962919" y="1192113"/>
            <a:ext cx="10362901" cy="3214688"/>
          </a:xfrm>
          <a:prstGeom prst="rect">
            <a:avLst/>
          </a:prstGeom>
        </p:spPr>
        <p:txBody>
          <a:bodyPr lIns="32145" tIns="32145" rIns="32145" bIns="32145" anchor="b"/>
          <a:lstStyle>
            <a:lvl1pPr marL="0" indent="0" algn="l">
              <a:spcBef>
                <a:spcPts val="1600"/>
              </a:spcBef>
              <a:buSzTx/>
              <a:buNone/>
              <a:defRPr sz="1400"/>
            </a:lvl1pPr>
            <a:lvl2pPr marL="0" indent="321457" algn="l">
              <a:spcBef>
                <a:spcPts val="1600"/>
              </a:spcBef>
              <a:buSzTx/>
              <a:buNone/>
              <a:defRPr sz="1400"/>
            </a:lvl2pPr>
            <a:lvl3pPr marL="0" indent="642915" algn="l">
              <a:spcBef>
                <a:spcPts val="1600"/>
              </a:spcBef>
              <a:buSzTx/>
              <a:buNone/>
              <a:defRPr sz="1400"/>
            </a:lvl3pPr>
            <a:lvl4pPr marL="0" indent="964372" algn="l">
              <a:spcBef>
                <a:spcPts val="1600"/>
              </a:spcBef>
              <a:buSzTx/>
              <a:buNone/>
              <a:defRPr sz="1400"/>
            </a:lvl4pPr>
            <a:lvl5pPr marL="0" indent="1285828" algn="l">
              <a:spcBef>
                <a:spcPts val="1600"/>
              </a:spcBef>
              <a:buSzTx/>
              <a:buNone/>
              <a:defRPr sz="14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799" name="Shape 79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88564098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>
            <a:spLocks noGrp="1"/>
          </p:cNvSpPr>
          <p:nvPr>
            <p:ph type="title"/>
          </p:nvPr>
        </p:nvSpPr>
        <p:spPr>
          <a:xfrm>
            <a:off x="1190625" y="1"/>
            <a:ext cx="9810752" cy="3473649"/>
          </a:xfrm>
          <a:prstGeom prst="rect">
            <a:avLst/>
          </a:prstGeom>
        </p:spPr>
        <p:txBody>
          <a:bodyPr/>
          <a:lstStyle/>
          <a:p>
            <a:r>
              <a:t>タイトルテキスト</a:t>
            </a:r>
          </a:p>
        </p:txBody>
      </p:sp>
      <p:sp>
        <p:nvSpPr>
          <p:cNvPr id="90" name="Shape 90"/>
          <p:cNvSpPr>
            <a:spLocks noGrp="1"/>
          </p:cNvSpPr>
          <p:nvPr>
            <p:ph type="body" sz="half" idx="1"/>
          </p:nvPr>
        </p:nvSpPr>
        <p:spPr>
          <a:xfrm>
            <a:off x="1190625" y="3536156"/>
            <a:ext cx="9810752" cy="2509243"/>
          </a:xfrm>
          <a:prstGeom prst="rect">
            <a:avLst/>
          </a:prstGeom>
        </p:spPr>
        <p:txBody>
          <a:bodyPr/>
          <a:lstStyle/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91" name="Shape 9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63530487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8_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6" name="Shape 806"/>
          <p:cNvSpPr>
            <a:spLocks noGrp="1"/>
          </p:cNvSpPr>
          <p:nvPr>
            <p:ph type="title"/>
          </p:nvPr>
        </p:nvSpPr>
        <p:spPr>
          <a:xfrm>
            <a:off x="1190625" y="178595"/>
            <a:ext cx="9810752" cy="1714501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807" name="Shape 807"/>
          <p:cNvSpPr>
            <a:spLocks noGrp="1"/>
          </p:cNvSpPr>
          <p:nvPr>
            <p:ph type="body" sz="half" idx="1"/>
          </p:nvPr>
        </p:nvSpPr>
        <p:spPr>
          <a:xfrm>
            <a:off x="610196" y="1600646"/>
            <a:ext cx="5414368" cy="4525121"/>
          </a:xfrm>
          <a:prstGeom prst="rect">
            <a:avLst/>
          </a:prstGeom>
        </p:spPr>
        <p:txBody>
          <a:bodyPr lIns="32145" tIns="32145" rIns="32145" bIns="32145"/>
          <a:lstStyle>
            <a:lvl1pPr marL="625055" indent="-401822" algn="l">
              <a:spcBef>
                <a:spcPts val="1600"/>
              </a:spcBef>
              <a:buSzPct val="171000"/>
              <a:buFont typeface="Gill Sans"/>
              <a:defRPr sz="2000"/>
            </a:lvl1pPr>
            <a:lvl2pPr marL="1008493" indent="-472731" algn="l">
              <a:spcBef>
                <a:spcPts val="1600"/>
              </a:spcBef>
              <a:buSzPct val="171000"/>
              <a:buFont typeface="Gill Sans"/>
              <a:buChar char="•"/>
              <a:defRPr sz="2000"/>
            </a:lvl2pPr>
            <a:lvl3pPr marL="1422321" indent="-574031" algn="l">
              <a:spcBef>
                <a:spcPts val="1600"/>
              </a:spcBef>
              <a:buSzPct val="171000"/>
              <a:buFont typeface="Gill Sans"/>
              <a:defRPr sz="2000"/>
            </a:lvl3pPr>
            <a:lvl4pPr marL="1779005" indent="-618187" algn="l">
              <a:spcBef>
                <a:spcPts val="1600"/>
              </a:spcBef>
              <a:buSzPct val="171000"/>
              <a:buFont typeface="Gill Sans"/>
              <a:buChar char="•"/>
              <a:defRPr sz="2000"/>
            </a:lvl4pPr>
            <a:lvl5pPr marL="2091533" indent="-618187" algn="l">
              <a:spcBef>
                <a:spcPts val="1600"/>
              </a:spcBef>
              <a:buSzPct val="171000"/>
              <a:buFont typeface="Gill Sans"/>
              <a:buChar char="•"/>
              <a:defRPr sz="2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808" name="Shape 80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32495295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8_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5" name="Shape 815"/>
          <p:cNvSpPr>
            <a:spLocks noGrp="1"/>
          </p:cNvSpPr>
          <p:nvPr>
            <p:ph type="title"/>
          </p:nvPr>
        </p:nvSpPr>
        <p:spPr>
          <a:xfrm>
            <a:off x="610196" y="256801"/>
            <a:ext cx="10971611" cy="1178574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816" name="Shape 816"/>
          <p:cNvSpPr>
            <a:spLocks noGrp="1"/>
          </p:cNvSpPr>
          <p:nvPr>
            <p:ph type="body" sz="quarter" idx="1"/>
          </p:nvPr>
        </p:nvSpPr>
        <p:spPr>
          <a:xfrm>
            <a:off x="610197" y="1435375"/>
            <a:ext cx="5386092" cy="739007"/>
          </a:xfrm>
          <a:prstGeom prst="rect">
            <a:avLst/>
          </a:prstGeom>
        </p:spPr>
        <p:txBody>
          <a:bodyPr lIns="32145" tIns="32145" rIns="32145" bIns="32145" anchor="b"/>
          <a:lstStyle>
            <a:lvl1pPr marL="0" indent="0" algn="l">
              <a:spcBef>
                <a:spcPts val="1600"/>
              </a:spcBef>
              <a:buSzTx/>
              <a:buNone/>
              <a:defRPr sz="1700" b="1"/>
            </a:lvl1pPr>
            <a:lvl2pPr marL="0" indent="321457" algn="l">
              <a:spcBef>
                <a:spcPts val="1600"/>
              </a:spcBef>
              <a:buSzTx/>
              <a:buNone/>
              <a:defRPr sz="1700" b="1"/>
            </a:lvl2pPr>
            <a:lvl3pPr marL="0" indent="642915" algn="l">
              <a:spcBef>
                <a:spcPts val="1600"/>
              </a:spcBef>
              <a:buSzTx/>
              <a:buNone/>
              <a:defRPr sz="1700" b="1"/>
            </a:lvl3pPr>
            <a:lvl4pPr marL="0" indent="964372" algn="l">
              <a:spcBef>
                <a:spcPts val="1600"/>
              </a:spcBef>
              <a:buSzTx/>
              <a:buNone/>
              <a:defRPr sz="1700" b="1"/>
            </a:lvl4pPr>
            <a:lvl5pPr marL="0" indent="1285828" algn="l">
              <a:spcBef>
                <a:spcPts val="1600"/>
              </a:spcBef>
              <a:buSzTx/>
              <a:buNone/>
              <a:defRPr sz="1700" b="1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817" name="Shape 81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00540427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8_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4" name="Shape 824"/>
          <p:cNvSpPr>
            <a:spLocks noGrp="1"/>
          </p:cNvSpPr>
          <p:nvPr>
            <p:ph type="title"/>
          </p:nvPr>
        </p:nvSpPr>
        <p:spPr>
          <a:xfrm>
            <a:off x="1190625" y="178595"/>
            <a:ext cx="9810752" cy="1714501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825" name="Shape 82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61112519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2" name="Shape 83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77641063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8_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" name="Shape 839"/>
          <p:cNvSpPr>
            <a:spLocks noGrp="1"/>
          </p:cNvSpPr>
          <p:nvPr>
            <p:ph type="title"/>
          </p:nvPr>
        </p:nvSpPr>
        <p:spPr>
          <a:xfrm>
            <a:off x="610196" y="1"/>
            <a:ext cx="4010920" cy="1435449"/>
          </a:xfrm>
          <a:prstGeom prst="rect">
            <a:avLst/>
          </a:prstGeom>
        </p:spPr>
        <p:txBody>
          <a:bodyPr/>
          <a:lstStyle>
            <a:lvl1pPr algn="l">
              <a:defRPr sz="1400" b="1"/>
            </a:lvl1pPr>
          </a:lstStyle>
          <a:p>
            <a:r>
              <a:t>タイトルテキスト</a:t>
            </a:r>
          </a:p>
        </p:txBody>
      </p:sp>
      <p:sp>
        <p:nvSpPr>
          <p:cNvPr id="840" name="Shape 840"/>
          <p:cNvSpPr>
            <a:spLocks noGrp="1"/>
          </p:cNvSpPr>
          <p:nvPr>
            <p:ph type="body" idx="1"/>
          </p:nvPr>
        </p:nvSpPr>
        <p:spPr>
          <a:xfrm>
            <a:off x="4766965" y="273471"/>
            <a:ext cx="6814840" cy="6584530"/>
          </a:xfrm>
          <a:prstGeom prst="rect">
            <a:avLst/>
          </a:prstGeom>
        </p:spPr>
        <p:txBody>
          <a:bodyPr lIns="32145" tIns="32145" rIns="32145" bIns="32145"/>
          <a:lstStyle>
            <a:lvl1pPr marL="625056" indent="-401822" algn="l">
              <a:spcBef>
                <a:spcPts val="1600"/>
              </a:spcBef>
              <a:buSzPct val="171000"/>
              <a:buFont typeface="Gill Sans"/>
              <a:defRPr sz="2200"/>
            </a:lvl1pPr>
            <a:lvl2pPr marL="977766" indent="-442004" algn="l">
              <a:spcBef>
                <a:spcPts val="1600"/>
              </a:spcBef>
              <a:buSzPct val="171000"/>
              <a:buFont typeface="Gill Sans"/>
              <a:buChar char="•"/>
              <a:defRPr sz="2200"/>
            </a:lvl2pPr>
            <a:lvl3pPr marL="1368294" indent="-520004" algn="l">
              <a:spcBef>
                <a:spcPts val="1600"/>
              </a:spcBef>
              <a:buSzPct val="171000"/>
              <a:buFont typeface="Gill Sans"/>
              <a:defRPr sz="2200"/>
            </a:lvl3pPr>
            <a:lvl4pPr marL="1792252" indent="-631434" algn="l">
              <a:spcBef>
                <a:spcPts val="1600"/>
              </a:spcBef>
              <a:buSzPct val="171000"/>
              <a:buFont typeface="Gill Sans"/>
              <a:buChar char="•"/>
              <a:defRPr sz="2200"/>
            </a:lvl4pPr>
            <a:lvl5pPr marL="2104780" indent="-631434" algn="l">
              <a:spcBef>
                <a:spcPts val="1600"/>
              </a:spcBef>
              <a:buSzPct val="171000"/>
              <a:buFont typeface="Gill Sans"/>
              <a:buChar char="•"/>
              <a:defRPr sz="2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841" name="Shape 84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57418327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8_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8" name="Shape 848"/>
          <p:cNvSpPr>
            <a:spLocks noGrp="1"/>
          </p:cNvSpPr>
          <p:nvPr>
            <p:ph type="title"/>
          </p:nvPr>
        </p:nvSpPr>
        <p:spPr>
          <a:xfrm>
            <a:off x="2390180" y="3086325"/>
            <a:ext cx="7314905" cy="2281535"/>
          </a:xfrm>
          <a:prstGeom prst="rect">
            <a:avLst/>
          </a:prstGeom>
        </p:spPr>
        <p:txBody>
          <a:bodyPr/>
          <a:lstStyle>
            <a:lvl1pPr algn="l">
              <a:defRPr sz="1400" b="1"/>
            </a:lvl1pPr>
          </a:lstStyle>
          <a:p>
            <a:r>
              <a:t>タイトルテキスト</a:t>
            </a:r>
          </a:p>
        </p:txBody>
      </p:sp>
      <p:sp>
        <p:nvSpPr>
          <p:cNvPr id="849" name="Shape 849"/>
          <p:cNvSpPr>
            <a:spLocks noGrp="1"/>
          </p:cNvSpPr>
          <p:nvPr>
            <p:ph type="body" sz="quarter" idx="1"/>
          </p:nvPr>
        </p:nvSpPr>
        <p:spPr>
          <a:xfrm>
            <a:off x="2390180" y="5367860"/>
            <a:ext cx="7314905" cy="1490141"/>
          </a:xfrm>
          <a:prstGeom prst="rect">
            <a:avLst/>
          </a:prstGeom>
        </p:spPr>
        <p:txBody>
          <a:bodyPr lIns="32145" tIns="32145" rIns="32145" bIns="32145"/>
          <a:lstStyle>
            <a:lvl1pPr marL="0" indent="0" algn="l">
              <a:spcBef>
                <a:spcPts val="1600"/>
              </a:spcBef>
              <a:buSzTx/>
              <a:buNone/>
              <a:defRPr sz="1000"/>
            </a:lvl1pPr>
            <a:lvl2pPr marL="0" indent="321457" algn="l">
              <a:spcBef>
                <a:spcPts val="1600"/>
              </a:spcBef>
              <a:buSzTx/>
              <a:buNone/>
              <a:defRPr sz="1000"/>
            </a:lvl2pPr>
            <a:lvl3pPr marL="0" indent="642915" algn="l">
              <a:spcBef>
                <a:spcPts val="1600"/>
              </a:spcBef>
              <a:buSzTx/>
              <a:buNone/>
              <a:defRPr sz="1000"/>
            </a:lvl3pPr>
            <a:lvl4pPr marL="0" indent="964372" algn="l">
              <a:spcBef>
                <a:spcPts val="1600"/>
              </a:spcBef>
              <a:buSzTx/>
              <a:buNone/>
              <a:defRPr sz="1000"/>
            </a:lvl4pPr>
            <a:lvl5pPr marL="0" indent="1285828" algn="l">
              <a:spcBef>
                <a:spcPts val="1600"/>
              </a:spcBef>
              <a:buSzTx/>
              <a:buNone/>
              <a:defRPr sz="1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850" name="Shape 85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5109255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8_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7" name="Shape 857"/>
          <p:cNvSpPr>
            <a:spLocks noGrp="1"/>
          </p:cNvSpPr>
          <p:nvPr>
            <p:ph type="title"/>
          </p:nvPr>
        </p:nvSpPr>
        <p:spPr>
          <a:xfrm>
            <a:off x="1190625" y="178595"/>
            <a:ext cx="9810752" cy="1714501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858" name="Shape 858"/>
          <p:cNvSpPr>
            <a:spLocks noGrp="1"/>
          </p:cNvSpPr>
          <p:nvPr>
            <p:ph type="body" idx="1"/>
          </p:nvPr>
        </p:nvSpPr>
        <p:spPr>
          <a:xfrm>
            <a:off x="610196" y="1600646"/>
            <a:ext cx="10971611" cy="4525121"/>
          </a:xfrm>
          <a:prstGeom prst="rect">
            <a:avLst/>
          </a:prstGeom>
        </p:spPr>
        <p:txBody>
          <a:bodyPr lIns="32145" tIns="32145" rIns="32145" bIns="32145"/>
          <a:lstStyle>
            <a:lvl1pPr marL="625055" indent="-401821" algn="l">
              <a:spcBef>
                <a:spcPts val="1600"/>
              </a:spcBef>
              <a:buSzPct val="171000"/>
              <a:buFont typeface="Gill Sans"/>
              <a:defRPr sz="3000"/>
            </a:lvl1pPr>
            <a:lvl2pPr marL="937583" indent="-401821" algn="l">
              <a:spcBef>
                <a:spcPts val="1600"/>
              </a:spcBef>
              <a:buSzPct val="171000"/>
              <a:buFont typeface="Gill Sans"/>
              <a:buChar char="•"/>
              <a:defRPr sz="3000"/>
            </a:lvl2pPr>
            <a:lvl3pPr marL="1250111" indent="-401821" algn="l">
              <a:spcBef>
                <a:spcPts val="1600"/>
              </a:spcBef>
              <a:buSzPct val="171000"/>
              <a:buFont typeface="Gill Sans"/>
              <a:defRPr sz="3000"/>
            </a:lvl3pPr>
            <a:lvl4pPr marL="1562639" indent="-401821" algn="l">
              <a:spcBef>
                <a:spcPts val="1600"/>
              </a:spcBef>
              <a:buSzPct val="171000"/>
              <a:buFont typeface="Gill Sans"/>
              <a:buChar char="•"/>
              <a:defRPr sz="3000"/>
            </a:lvl4pPr>
            <a:lvl5pPr marL="1875167" indent="-401821" algn="l">
              <a:spcBef>
                <a:spcPts val="1600"/>
              </a:spcBef>
              <a:buSzPct val="171000"/>
              <a:buFont typeface="Gill Sans"/>
              <a:buChar char="•"/>
              <a:defRPr sz="3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859" name="Shape 85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79752248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8_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6" name="Shape 866"/>
          <p:cNvSpPr>
            <a:spLocks noGrp="1"/>
          </p:cNvSpPr>
          <p:nvPr>
            <p:ph type="title"/>
          </p:nvPr>
        </p:nvSpPr>
        <p:spPr>
          <a:xfrm>
            <a:off x="8838902" y="0"/>
            <a:ext cx="2742903" cy="6304360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867" name="Shape 867"/>
          <p:cNvSpPr>
            <a:spLocks noGrp="1"/>
          </p:cNvSpPr>
          <p:nvPr>
            <p:ph type="body" idx="1"/>
          </p:nvPr>
        </p:nvSpPr>
        <p:spPr>
          <a:xfrm>
            <a:off x="610197" y="178595"/>
            <a:ext cx="8085833" cy="6679407"/>
          </a:xfrm>
          <a:prstGeom prst="rect">
            <a:avLst/>
          </a:prstGeom>
        </p:spPr>
        <p:txBody>
          <a:bodyPr lIns="32145" tIns="32145" rIns="32145" bIns="32145"/>
          <a:lstStyle>
            <a:lvl1pPr marL="625055" indent="-401821" algn="l">
              <a:spcBef>
                <a:spcPts val="1600"/>
              </a:spcBef>
              <a:buSzPct val="171000"/>
              <a:buFont typeface="Gill Sans"/>
              <a:defRPr sz="3000"/>
            </a:lvl1pPr>
            <a:lvl2pPr marL="937583" indent="-401821" algn="l">
              <a:spcBef>
                <a:spcPts val="1600"/>
              </a:spcBef>
              <a:buSzPct val="171000"/>
              <a:buFont typeface="Gill Sans"/>
              <a:buChar char="•"/>
              <a:defRPr sz="3000"/>
            </a:lvl2pPr>
            <a:lvl3pPr marL="1250111" indent="-401821" algn="l">
              <a:spcBef>
                <a:spcPts val="1600"/>
              </a:spcBef>
              <a:buSzPct val="171000"/>
              <a:buFont typeface="Gill Sans"/>
              <a:defRPr sz="3000"/>
            </a:lvl3pPr>
            <a:lvl4pPr marL="1562639" indent="-401821" algn="l">
              <a:spcBef>
                <a:spcPts val="1600"/>
              </a:spcBef>
              <a:buSzPct val="171000"/>
              <a:buFont typeface="Gill Sans"/>
              <a:buChar char="•"/>
              <a:defRPr sz="3000"/>
            </a:lvl4pPr>
            <a:lvl5pPr marL="1875167" indent="-401821" algn="l">
              <a:spcBef>
                <a:spcPts val="1600"/>
              </a:spcBef>
              <a:buSzPct val="171000"/>
              <a:buFont typeface="Gill Sans"/>
              <a:buChar char="•"/>
              <a:defRPr sz="3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868" name="Shape 86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7712510"/>
      </p:ext>
    </p:extLst>
  </p:cSld>
  <p:clrMapOvr>
    <a:masterClrMapping/>
  </p:clrMapOvr>
  <p:transition spd="med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5" name="Shape 875"/>
          <p:cNvSpPr>
            <a:spLocks noGrp="1"/>
          </p:cNvSpPr>
          <p:nvPr>
            <p:ph type="title"/>
          </p:nvPr>
        </p:nvSpPr>
        <p:spPr>
          <a:xfrm>
            <a:off x="913806" y="2130849"/>
            <a:ext cx="10364391" cy="1755799"/>
          </a:xfrm>
          <a:prstGeom prst="rect">
            <a:avLst/>
          </a:prstGeom>
        </p:spPr>
        <p:txBody>
          <a:bodyPr lIns="32145" tIns="32145" rIns="32145" bIns="32145" anchor="t"/>
          <a:lstStyle/>
          <a:p>
            <a:r>
              <a:t>タイトルテキスト</a:t>
            </a:r>
          </a:p>
        </p:txBody>
      </p:sp>
      <p:sp>
        <p:nvSpPr>
          <p:cNvPr id="876" name="Shape 876"/>
          <p:cNvSpPr>
            <a:spLocks noGrp="1"/>
          </p:cNvSpPr>
          <p:nvPr>
            <p:ph type="body" sz="half" idx="1"/>
          </p:nvPr>
        </p:nvSpPr>
        <p:spPr>
          <a:xfrm>
            <a:off x="1829099" y="3886647"/>
            <a:ext cx="8533805" cy="2971355"/>
          </a:xfrm>
          <a:prstGeom prst="rect">
            <a:avLst/>
          </a:prstGeom>
        </p:spPr>
        <p:txBody>
          <a:bodyPr lIns="32145" tIns="32145" rIns="32145" bIns="32145"/>
          <a:lstStyle>
            <a:lvl1pPr marL="0" indent="0">
              <a:spcBef>
                <a:spcPts val="1600"/>
              </a:spcBef>
              <a:buSzTx/>
              <a:buNone/>
              <a:defRPr sz="3000"/>
            </a:lvl1pPr>
            <a:lvl2pPr marL="0" indent="321457">
              <a:spcBef>
                <a:spcPts val="1600"/>
              </a:spcBef>
              <a:buSzTx/>
              <a:buNone/>
              <a:defRPr sz="3000"/>
            </a:lvl2pPr>
            <a:lvl3pPr marL="0" indent="642915">
              <a:spcBef>
                <a:spcPts val="1600"/>
              </a:spcBef>
              <a:buSzTx/>
              <a:buNone/>
              <a:defRPr sz="3000"/>
            </a:lvl3pPr>
            <a:lvl4pPr marL="0" indent="964372">
              <a:spcBef>
                <a:spcPts val="1600"/>
              </a:spcBef>
              <a:buSzTx/>
              <a:buNone/>
              <a:defRPr sz="3000"/>
            </a:lvl4pPr>
            <a:lvl5pPr marL="0" indent="1285828">
              <a:spcBef>
                <a:spcPts val="1600"/>
              </a:spcBef>
              <a:buSzTx/>
              <a:buNone/>
              <a:defRPr sz="3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877" name="Shape 87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56702713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4" name="Shape 884"/>
          <p:cNvSpPr>
            <a:spLocks noGrp="1"/>
          </p:cNvSpPr>
          <p:nvPr>
            <p:ph type="title"/>
          </p:nvPr>
        </p:nvSpPr>
        <p:spPr>
          <a:xfrm>
            <a:off x="610196" y="274589"/>
            <a:ext cx="10971611" cy="1326059"/>
          </a:xfrm>
          <a:prstGeom prst="rect">
            <a:avLst/>
          </a:prstGeom>
        </p:spPr>
        <p:txBody>
          <a:bodyPr lIns="32145" tIns="32145" rIns="32145" bIns="32145" anchor="t"/>
          <a:lstStyle/>
          <a:p>
            <a:r>
              <a:t>タイトルテキスト</a:t>
            </a:r>
          </a:p>
        </p:txBody>
      </p:sp>
      <p:sp>
        <p:nvSpPr>
          <p:cNvPr id="885" name="Shape 885"/>
          <p:cNvSpPr>
            <a:spLocks noGrp="1"/>
          </p:cNvSpPr>
          <p:nvPr>
            <p:ph type="body" idx="1"/>
          </p:nvPr>
        </p:nvSpPr>
        <p:spPr>
          <a:xfrm>
            <a:off x="610196" y="1600647"/>
            <a:ext cx="10971611" cy="5257355"/>
          </a:xfrm>
          <a:prstGeom prst="rect">
            <a:avLst/>
          </a:prstGeom>
        </p:spPr>
        <p:txBody>
          <a:bodyPr lIns="32145" tIns="32145" rIns="32145" bIns="32145"/>
          <a:lstStyle>
            <a:lvl1pPr marL="625055" indent="-401821" algn="l">
              <a:spcBef>
                <a:spcPts val="1600"/>
              </a:spcBef>
              <a:buSzPct val="171000"/>
              <a:buFont typeface="Gill Sans"/>
              <a:defRPr sz="3000"/>
            </a:lvl1pPr>
            <a:lvl2pPr marL="937583" indent="-401821" algn="l">
              <a:spcBef>
                <a:spcPts val="1600"/>
              </a:spcBef>
              <a:buSzPct val="171000"/>
              <a:buFont typeface="Gill Sans"/>
              <a:buChar char="•"/>
              <a:defRPr sz="3000"/>
            </a:lvl2pPr>
            <a:lvl3pPr marL="1250111" indent="-401821" algn="l">
              <a:spcBef>
                <a:spcPts val="1600"/>
              </a:spcBef>
              <a:buSzPct val="171000"/>
              <a:buFont typeface="Gill Sans"/>
              <a:defRPr sz="3000"/>
            </a:lvl3pPr>
            <a:lvl4pPr marL="1562639" indent="-401821" algn="l">
              <a:spcBef>
                <a:spcPts val="1600"/>
              </a:spcBef>
              <a:buSzPct val="171000"/>
              <a:buFont typeface="Gill Sans"/>
              <a:buChar char="•"/>
              <a:defRPr sz="3000"/>
            </a:lvl4pPr>
            <a:lvl5pPr marL="1875167" indent="-401821" algn="l">
              <a:spcBef>
                <a:spcPts val="1600"/>
              </a:spcBef>
              <a:buSzPct val="171000"/>
              <a:buFont typeface="Gill Sans"/>
              <a:buChar char="•"/>
              <a:defRPr sz="3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886" name="Shape 88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02562520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26.xml"/><Relationship Id="rId117" Type="http://schemas.openxmlformats.org/officeDocument/2006/relationships/slideLayout" Target="../slideLayouts/slideLayout117.xml"/><Relationship Id="rId21" Type="http://schemas.openxmlformats.org/officeDocument/2006/relationships/slideLayout" Target="../slideLayouts/slideLayout21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84" Type="http://schemas.openxmlformats.org/officeDocument/2006/relationships/slideLayout" Target="../slideLayouts/slideLayout84.xml"/><Relationship Id="rId89" Type="http://schemas.openxmlformats.org/officeDocument/2006/relationships/slideLayout" Target="../slideLayouts/slideLayout89.xml"/><Relationship Id="rId112" Type="http://schemas.openxmlformats.org/officeDocument/2006/relationships/slideLayout" Target="../slideLayouts/slideLayout112.xml"/><Relationship Id="rId133" Type="http://schemas.openxmlformats.org/officeDocument/2006/relationships/slideLayout" Target="../slideLayouts/slideLayout133.xml"/><Relationship Id="rId138" Type="http://schemas.openxmlformats.org/officeDocument/2006/relationships/slideLayout" Target="../slideLayouts/slideLayout138.xml"/><Relationship Id="rId154" Type="http://schemas.openxmlformats.org/officeDocument/2006/relationships/theme" Target="../theme/theme1.xml"/><Relationship Id="rId16" Type="http://schemas.openxmlformats.org/officeDocument/2006/relationships/slideLayout" Target="../slideLayouts/slideLayout16.xml"/><Relationship Id="rId107" Type="http://schemas.openxmlformats.org/officeDocument/2006/relationships/slideLayout" Target="../slideLayouts/slideLayout107.xml"/><Relationship Id="rId11" Type="http://schemas.openxmlformats.org/officeDocument/2006/relationships/slideLayout" Target="../slideLayouts/slideLayout11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74" Type="http://schemas.openxmlformats.org/officeDocument/2006/relationships/slideLayout" Target="../slideLayouts/slideLayout74.xml"/><Relationship Id="rId79" Type="http://schemas.openxmlformats.org/officeDocument/2006/relationships/slideLayout" Target="../slideLayouts/slideLayout79.xml"/><Relationship Id="rId102" Type="http://schemas.openxmlformats.org/officeDocument/2006/relationships/slideLayout" Target="../slideLayouts/slideLayout102.xml"/><Relationship Id="rId123" Type="http://schemas.openxmlformats.org/officeDocument/2006/relationships/slideLayout" Target="../slideLayouts/slideLayout123.xml"/><Relationship Id="rId128" Type="http://schemas.openxmlformats.org/officeDocument/2006/relationships/slideLayout" Target="../slideLayouts/slideLayout128.xml"/><Relationship Id="rId144" Type="http://schemas.openxmlformats.org/officeDocument/2006/relationships/slideLayout" Target="../slideLayouts/slideLayout144.xml"/><Relationship Id="rId149" Type="http://schemas.openxmlformats.org/officeDocument/2006/relationships/slideLayout" Target="../slideLayouts/slideLayout149.xml"/><Relationship Id="rId5" Type="http://schemas.openxmlformats.org/officeDocument/2006/relationships/slideLayout" Target="../slideLayouts/slideLayout5.xml"/><Relationship Id="rId90" Type="http://schemas.openxmlformats.org/officeDocument/2006/relationships/slideLayout" Target="../slideLayouts/slideLayout90.xml"/><Relationship Id="rId95" Type="http://schemas.openxmlformats.org/officeDocument/2006/relationships/slideLayout" Target="../slideLayouts/slideLayout95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64" Type="http://schemas.openxmlformats.org/officeDocument/2006/relationships/slideLayout" Target="../slideLayouts/slideLayout64.xml"/><Relationship Id="rId69" Type="http://schemas.openxmlformats.org/officeDocument/2006/relationships/slideLayout" Target="../slideLayouts/slideLayout69.xml"/><Relationship Id="rId113" Type="http://schemas.openxmlformats.org/officeDocument/2006/relationships/slideLayout" Target="../slideLayouts/slideLayout113.xml"/><Relationship Id="rId118" Type="http://schemas.openxmlformats.org/officeDocument/2006/relationships/slideLayout" Target="../slideLayouts/slideLayout118.xml"/><Relationship Id="rId134" Type="http://schemas.openxmlformats.org/officeDocument/2006/relationships/slideLayout" Target="../slideLayouts/slideLayout134.xml"/><Relationship Id="rId139" Type="http://schemas.openxmlformats.org/officeDocument/2006/relationships/slideLayout" Target="../slideLayouts/slideLayout139.xml"/><Relationship Id="rId80" Type="http://schemas.openxmlformats.org/officeDocument/2006/relationships/slideLayout" Target="../slideLayouts/slideLayout80.xml"/><Relationship Id="rId85" Type="http://schemas.openxmlformats.org/officeDocument/2006/relationships/slideLayout" Target="../slideLayouts/slideLayout85.xml"/><Relationship Id="rId150" Type="http://schemas.openxmlformats.org/officeDocument/2006/relationships/slideLayout" Target="../slideLayouts/slideLayout150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103" Type="http://schemas.openxmlformats.org/officeDocument/2006/relationships/slideLayout" Target="../slideLayouts/slideLayout103.xml"/><Relationship Id="rId108" Type="http://schemas.openxmlformats.org/officeDocument/2006/relationships/slideLayout" Target="../slideLayouts/slideLayout108.xml"/><Relationship Id="rId116" Type="http://schemas.openxmlformats.org/officeDocument/2006/relationships/slideLayout" Target="../slideLayouts/slideLayout116.xml"/><Relationship Id="rId124" Type="http://schemas.openxmlformats.org/officeDocument/2006/relationships/slideLayout" Target="../slideLayouts/slideLayout124.xml"/><Relationship Id="rId129" Type="http://schemas.openxmlformats.org/officeDocument/2006/relationships/slideLayout" Target="../slideLayouts/slideLayout129.xml"/><Relationship Id="rId137" Type="http://schemas.openxmlformats.org/officeDocument/2006/relationships/slideLayout" Target="../slideLayouts/slideLayout13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70" Type="http://schemas.openxmlformats.org/officeDocument/2006/relationships/slideLayout" Target="../slideLayouts/slideLayout70.xml"/><Relationship Id="rId75" Type="http://schemas.openxmlformats.org/officeDocument/2006/relationships/slideLayout" Target="../slideLayouts/slideLayout75.xml"/><Relationship Id="rId83" Type="http://schemas.openxmlformats.org/officeDocument/2006/relationships/slideLayout" Target="../slideLayouts/slideLayout83.xml"/><Relationship Id="rId88" Type="http://schemas.openxmlformats.org/officeDocument/2006/relationships/slideLayout" Target="../slideLayouts/slideLayout88.xml"/><Relationship Id="rId91" Type="http://schemas.openxmlformats.org/officeDocument/2006/relationships/slideLayout" Target="../slideLayouts/slideLayout91.xml"/><Relationship Id="rId96" Type="http://schemas.openxmlformats.org/officeDocument/2006/relationships/slideLayout" Target="../slideLayouts/slideLayout96.xml"/><Relationship Id="rId111" Type="http://schemas.openxmlformats.org/officeDocument/2006/relationships/slideLayout" Target="../slideLayouts/slideLayout111.xml"/><Relationship Id="rId132" Type="http://schemas.openxmlformats.org/officeDocument/2006/relationships/slideLayout" Target="../slideLayouts/slideLayout132.xml"/><Relationship Id="rId140" Type="http://schemas.openxmlformats.org/officeDocument/2006/relationships/slideLayout" Target="../slideLayouts/slideLayout140.xml"/><Relationship Id="rId145" Type="http://schemas.openxmlformats.org/officeDocument/2006/relationships/slideLayout" Target="../slideLayouts/slideLayout145.xml"/><Relationship Id="rId153" Type="http://schemas.openxmlformats.org/officeDocument/2006/relationships/slideLayout" Target="../slideLayouts/slideLayout153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6" Type="http://schemas.openxmlformats.org/officeDocument/2006/relationships/slideLayout" Target="../slideLayouts/slideLayout106.xml"/><Relationship Id="rId114" Type="http://schemas.openxmlformats.org/officeDocument/2006/relationships/slideLayout" Target="../slideLayouts/slideLayout114.xml"/><Relationship Id="rId119" Type="http://schemas.openxmlformats.org/officeDocument/2006/relationships/slideLayout" Target="../slideLayouts/slideLayout119.xml"/><Relationship Id="rId127" Type="http://schemas.openxmlformats.org/officeDocument/2006/relationships/slideLayout" Target="../slideLayouts/slideLayout12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73" Type="http://schemas.openxmlformats.org/officeDocument/2006/relationships/slideLayout" Target="../slideLayouts/slideLayout73.xml"/><Relationship Id="rId78" Type="http://schemas.openxmlformats.org/officeDocument/2006/relationships/slideLayout" Target="../slideLayouts/slideLayout78.xml"/><Relationship Id="rId81" Type="http://schemas.openxmlformats.org/officeDocument/2006/relationships/slideLayout" Target="../slideLayouts/slideLayout81.xml"/><Relationship Id="rId86" Type="http://schemas.openxmlformats.org/officeDocument/2006/relationships/slideLayout" Target="../slideLayouts/slideLayout86.xml"/><Relationship Id="rId94" Type="http://schemas.openxmlformats.org/officeDocument/2006/relationships/slideLayout" Target="../slideLayouts/slideLayout94.xml"/><Relationship Id="rId99" Type="http://schemas.openxmlformats.org/officeDocument/2006/relationships/slideLayout" Target="../slideLayouts/slideLayout99.xml"/><Relationship Id="rId101" Type="http://schemas.openxmlformats.org/officeDocument/2006/relationships/slideLayout" Target="../slideLayouts/slideLayout101.xml"/><Relationship Id="rId122" Type="http://schemas.openxmlformats.org/officeDocument/2006/relationships/slideLayout" Target="../slideLayouts/slideLayout122.xml"/><Relationship Id="rId130" Type="http://schemas.openxmlformats.org/officeDocument/2006/relationships/slideLayout" Target="../slideLayouts/slideLayout130.xml"/><Relationship Id="rId135" Type="http://schemas.openxmlformats.org/officeDocument/2006/relationships/slideLayout" Target="../slideLayouts/slideLayout135.xml"/><Relationship Id="rId143" Type="http://schemas.openxmlformats.org/officeDocument/2006/relationships/slideLayout" Target="../slideLayouts/slideLayout143.xml"/><Relationship Id="rId148" Type="http://schemas.openxmlformats.org/officeDocument/2006/relationships/slideLayout" Target="../slideLayouts/slideLayout148.xml"/><Relationship Id="rId151" Type="http://schemas.openxmlformats.org/officeDocument/2006/relationships/slideLayout" Target="../slideLayouts/slideLayout15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Relationship Id="rId109" Type="http://schemas.openxmlformats.org/officeDocument/2006/relationships/slideLayout" Target="../slideLayouts/slideLayout109.xml"/><Relationship Id="rId34" Type="http://schemas.openxmlformats.org/officeDocument/2006/relationships/slideLayout" Target="../slideLayouts/slideLayout34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6" Type="http://schemas.openxmlformats.org/officeDocument/2006/relationships/slideLayout" Target="../slideLayouts/slideLayout76.xml"/><Relationship Id="rId97" Type="http://schemas.openxmlformats.org/officeDocument/2006/relationships/slideLayout" Target="../slideLayouts/slideLayout97.xml"/><Relationship Id="rId104" Type="http://schemas.openxmlformats.org/officeDocument/2006/relationships/slideLayout" Target="../slideLayouts/slideLayout104.xml"/><Relationship Id="rId120" Type="http://schemas.openxmlformats.org/officeDocument/2006/relationships/slideLayout" Target="../slideLayouts/slideLayout120.xml"/><Relationship Id="rId125" Type="http://schemas.openxmlformats.org/officeDocument/2006/relationships/slideLayout" Target="../slideLayouts/slideLayout125.xml"/><Relationship Id="rId141" Type="http://schemas.openxmlformats.org/officeDocument/2006/relationships/slideLayout" Target="../slideLayouts/slideLayout141.xml"/><Relationship Id="rId146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7.xml"/><Relationship Id="rId71" Type="http://schemas.openxmlformats.org/officeDocument/2006/relationships/slideLayout" Target="../slideLayouts/slideLayout71.xml"/><Relationship Id="rId92" Type="http://schemas.openxmlformats.org/officeDocument/2006/relationships/slideLayout" Target="../slideLayouts/slideLayout92.xml"/><Relationship Id="rId2" Type="http://schemas.openxmlformats.org/officeDocument/2006/relationships/slideLayout" Target="../slideLayouts/slideLayout2.xml"/><Relationship Id="rId29" Type="http://schemas.openxmlformats.org/officeDocument/2006/relationships/slideLayout" Target="../slideLayouts/slideLayout29.xml"/><Relationship Id="rId24" Type="http://schemas.openxmlformats.org/officeDocument/2006/relationships/slideLayout" Target="../slideLayouts/slideLayout24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66" Type="http://schemas.openxmlformats.org/officeDocument/2006/relationships/slideLayout" Target="../slideLayouts/slideLayout66.xml"/><Relationship Id="rId87" Type="http://schemas.openxmlformats.org/officeDocument/2006/relationships/slideLayout" Target="../slideLayouts/slideLayout87.xml"/><Relationship Id="rId110" Type="http://schemas.openxmlformats.org/officeDocument/2006/relationships/slideLayout" Target="../slideLayouts/slideLayout110.xml"/><Relationship Id="rId115" Type="http://schemas.openxmlformats.org/officeDocument/2006/relationships/slideLayout" Target="../slideLayouts/slideLayout115.xml"/><Relationship Id="rId131" Type="http://schemas.openxmlformats.org/officeDocument/2006/relationships/slideLayout" Target="../slideLayouts/slideLayout131.xml"/><Relationship Id="rId136" Type="http://schemas.openxmlformats.org/officeDocument/2006/relationships/slideLayout" Target="../slideLayouts/slideLayout136.xml"/><Relationship Id="rId61" Type="http://schemas.openxmlformats.org/officeDocument/2006/relationships/slideLayout" Target="../slideLayouts/slideLayout61.xml"/><Relationship Id="rId82" Type="http://schemas.openxmlformats.org/officeDocument/2006/relationships/slideLayout" Target="../slideLayouts/slideLayout82.xml"/><Relationship Id="rId152" Type="http://schemas.openxmlformats.org/officeDocument/2006/relationships/slideLayout" Target="../slideLayouts/slideLayout152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56" Type="http://schemas.openxmlformats.org/officeDocument/2006/relationships/slideLayout" Target="../slideLayouts/slideLayout56.xml"/><Relationship Id="rId77" Type="http://schemas.openxmlformats.org/officeDocument/2006/relationships/slideLayout" Target="../slideLayouts/slideLayout77.xml"/><Relationship Id="rId100" Type="http://schemas.openxmlformats.org/officeDocument/2006/relationships/slideLayout" Target="../slideLayouts/slideLayout100.xml"/><Relationship Id="rId105" Type="http://schemas.openxmlformats.org/officeDocument/2006/relationships/slideLayout" Target="../slideLayouts/slideLayout105.xml"/><Relationship Id="rId126" Type="http://schemas.openxmlformats.org/officeDocument/2006/relationships/slideLayout" Target="../slideLayouts/slideLayout126.xml"/><Relationship Id="rId147" Type="http://schemas.openxmlformats.org/officeDocument/2006/relationships/slideLayout" Target="../slideLayouts/slideLayout147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72" Type="http://schemas.openxmlformats.org/officeDocument/2006/relationships/slideLayout" Target="../slideLayouts/slideLayout72.xml"/><Relationship Id="rId93" Type="http://schemas.openxmlformats.org/officeDocument/2006/relationships/slideLayout" Target="../slideLayouts/slideLayout93.xml"/><Relationship Id="rId98" Type="http://schemas.openxmlformats.org/officeDocument/2006/relationships/slideLayout" Target="../slideLayouts/slideLayout98.xml"/><Relationship Id="rId121" Type="http://schemas.openxmlformats.org/officeDocument/2006/relationships/slideLayout" Target="../slideLayouts/slideLayout121.xml"/><Relationship Id="rId142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1190625" y="1151929"/>
            <a:ext cx="9810752" cy="23217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5716" tIns="35716" rIns="35716" bIns="35716" anchor="b"/>
          <a:lstStyle/>
          <a:p>
            <a:r>
              <a:t>タイトルテキスト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5716" tIns="35716" rIns="35716" bIns="35716"/>
          <a:lstStyle/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8737600" y="6217852"/>
            <a:ext cx="2844800" cy="276999"/>
          </a:xfrm>
          <a:prstGeom prst="rect">
            <a:avLst/>
          </a:prstGeom>
          <a:ln w="12700">
            <a:miter lim="400000"/>
          </a:ln>
        </p:spPr>
        <p:txBody>
          <a:bodyPr lIns="45719" rIns="45719" anchor="ctr">
            <a:spAutoFit/>
          </a:bodyPr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54554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  <p:sldLayoutId id="2147483690" r:id="rId30"/>
    <p:sldLayoutId id="2147483691" r:id="rId31"/>
    <p:sldLayoutId id="2147483692" r:id="rId32"/>
    <p:sldLayoutId id="2147483693" r:id="rId33"/>
    <p:sldLayoutId id="2147483694" r:id="rId34"/>
    <p:sldLayoutId id="2147483695" r:id="rId35"/>
    <p:sldLayoutId id="2147483696" r:id="rId36"/>
    <p:sldLayoutId id="2147483697" r:id="rId37"/>
    <p:sldLayoutId id="2147483698" r:id="rId38"/>
    <p:sldLayoutId id="2147483699" r:id="rId39"/>
    <p:sldLayoutId id="2147483700" r:id="rId40"/>
    <p:sldLayoutId id="2147483701" r:id="rId41"/>
    <p:sldLayoutId id="2147483702" r:id="rId42"/>
    <p:sldLayoutId id="2147483703" r:id="rId43"/>
    <p:sldLayoutId id="2147483704" r:id="rId44"/>
    <p:sldLayoutId id="2147483705" r:id="rId45"/>
    <p:sldLayoutId id="2147483706" r:id="rId46"/>
    <p:sldLayoutId id="2147483707" r:id="rId47"/>
    <p:sldLayoutId id="2147483708" r:id="rId48"/>
    <p:sldLayoutId id="2147483709" r:id="rId49"/>
    <p:sldLayoutId id="2147483710" r:id="rId50"/>
    <p:sldLayoutId id="2147483711" r:id="rId51"/>
    <p:sldLayoutId id="2147483712" r:id="rId52"/>
    <p:sldLayoutId id="2147483713" r:id="rId53"/>
    <p:sldLayoutId id="2147483714" r:id="rId54"/>
    <p:sldLayoutId id="2147483715" r:id="rId55"/>
    <p:sldLayoutId id="2147483716" r:id="rId56"/>
    <p:sldLayoutId id="2147483717" r:id="rId57"/>
    <p:sldLayoutId id="2147483718" r:id="rId58"/>
    <p:sldLayoutId id="2147483719" r:id="rId59"/>
    <p:sldLayoutId id="2147483720" r:id="rId60"/>
    <p:sldLayoutId id="2147483721" r:id="rId61"/>
    <p:sldLayoutId id="2147483722" r:id="rId62"/>
    <p:sldLayoutId id="2147483723" r:id="rId63"/>
    <p:sldLayoutId id="2147483724" r:id="rId64"/>
    <p:sldLayoutId id="2147483725" r:id="rId65"/>
    <p:sldLayoutId id="2147483726" r:id="rId66"/>
    <p:sldLayoutId id="2147483727" r:id="rId67"/>
    <p:sldLayoutId id="2147483728" r:id="rId68"/>
    <p:sldLayoutId id="2147483729" r:id="rId69"/>
    <p:sldLayoutId id="2147483730" r:id="rId70"/>
    <p:sldLayoutId id="2147483731" r:id="rId71"/>
    <p:sldLayoutId id="2147483732" r:id="rId72"/>
    <p:sldLayoutId id="2147483733" r:id="rId73"/>
    <p:sldLayoutId id="2147483734" r:id="rId74"/>
    <p:sldLayoutId id="2147483735" r:id="rId75"/>
    <p:sldLayoutId id="2147483736" r:id="rId76"/>
    <p:sldLayoutId id="2147483737" r:id="rId77"/>
    <p:sldLayoutId id="2147483738" r:id="rId78"/>
    <p:sldLayoutId id="2147483739" r:id="rId79"/>
    <p:sldLayoutId id="2147483740" r:id="rId80"/>
    <p:sldLayoutId id="2147483741" r:id="rId81"/>
    <p:sldLayoutId id="2147483742" r:id="rId82"/>
    <p:sldLayoutId id="2147483743" r:id="rId83"/>
    <p:sldLayoutId id="2147483744" r:id="rId84"/>
    <p:sldLayoutId id="2147483745" r:id="rId85"/>
    <p:sldLayoutId id="2147483746" r:id="rId86"/>
    <p:sldLayoutId id="2147483747" r:id="rId87"/>
    <p:sldLayoutId id="2147483748" r:id="rId88"/>
    <p:sldLayoutId id="2147483749" r:id="rId89"/>
    <p:sldLayoutId id="2147483750" r:id="rId90"/>
    <p:sldLayoutId id="2147483751" r:id="rId91"/>
    <p:sldLayoutId id="2147483752" r:id="rId92"/>
    <p:sldLayoutId id="2147483753" r:id="rId93"/>
    <p:sldLayoutId id="2147483754" r:id="rId94"/>
    <p:sldLayoutId id="2147483755" r:id="rId95"/>
    <p:sldLayoutId id="2147483756" r:id="rId96"/>
    <p:sldLayoutId id="2147483757" r:id="rId97"/>
    <p:sldLayoutId id="2147483758" r:id="rId98"/>
    <p:sldLayoutId id="2147483759" r:id="rId99"/>
    <p:sldLayoutId id="2147483760" r:id="rId100"/>
    <p:sldLayoutId id="2147483761" r:id="rId101"/>
    <p:sldLayoutId id="2147483762" r:id="rId102"/>
    <p:sldLayoutId id="2147483763" r:id="rId103"/>
    <p:sldLayoutId id="2147483764" r:id="rId104"/>
    <p:sldLayoutId id="2147483765" r:id="rId105"/>
    <p:sldLayoutId id="2147483766" r:id="rId106"/>
    <p:sldLayoutId id="2147483767" r:id="rId107"/>
    <p:sldLayoutId id="2147483768" r:id="rId108"/>
    <p:sldLayoutId id="2147483769" r:id="rId109"/>
    <p:sldLayoutId id="2147483770" r:id="rId110"/>
    <p:sldLayoutId id="2147483771" r:id="rId111"/>
    <p:sldLayoutId id="2147483772" r:id="rId112"/>
    <p:sldLayoutId id="2147483773" r:id="rId113"/>
    <p:sldLayoutId id="2147483774" r:id="rId114"/>
    <p:sldLayoutId id="2147483775" r:id="rId115"/>
    <p:sldLayoutId id="2147483776" r:id="rId116"/>
    <p:sldLayoutId id="2147483777" r:id="rId117"/>
    <p:sldLayoutId id="2147483778" r:id="rId118"/>
    <p:sldLayoutId id="2147483779" r:id="rId119"/>
    <p:sldLayoutId id="2147483780" r:id="rId120"/>
    <p:sldLayoutId id="2147483781" r:id="rId121"/>
    <p:sldLayoutId id="2147483782" r:id="rId122"/>
    <p:sldLayoutId id="2147483783" r:id="rId123"/>
    <p:sldLayoutId id="2147483784" r:id="rId124"/>
    <p:sldLayoutId id="2147483785" r:id="rId125"/>
    <p:sldLayoutId id="2147483786" r:id="rId126"/>
    <p:sldLayoutId id="2147483787" r:id="rId127"/>
    <p:sldLayoutId id="2147483788" r:id="rId128"/>
    <p:sldLayoutId id="2147483789" r:id="rId129"/>
    <p:sldLayoutId id="2147483790" r:id="rId130"/>
    <p:sldLayoutId id="2147483791" r:id="rId131"/>
    <p:sldLayoutId id="2147483792" r:id="rId132"/>
    <p:sldLayoutId id="2147483793" r:id="rId133"/>
    <p:sldLayoutId id="2147483794" r:id="rId134"/>
    <p:sldLayoutId id="2147483795" r:id="rId135"/>
    <p:sldLayoutId id="2147483796" r:id="rId136"/>
    <p:sldLayoutId id="2147483797" r:id="rId137"/>
    <p:sldLayoutId id="2147483798" r:id="rId138"/>
    <p:sldLayoutId id="2147483799" r:id="rId139"/>
    <p:sldLayoutId id="2147483800" r:id="rId140"/>
    <p:sldLayoutId id="2147483801" r:id="rId141"/>
    <p:sldLayoutId id="2147483802" r:id="rId142"/>
    <p:sldLayoutId id="2147483803" r:id="rId143"/>
    <p:sldLayoutId id="2147483804" r:id="rId144"/>
    <p:sldLayoutId id="2147483805" r:id="rId145"/>
    <p:sldLayoutId id="2147483806" r:id="rId146"/>
    <p:sldLayoutId id="2147483807" r:id="rId147"/>
    <p:sldLayoutId id="2147483808" r:id="rId148"/>
    <p:sldLayoutId id="2147483809" r:id="rId149"/>
    <p:sldLayoutId id="2147483810" r:id="rId150"/>
    <p:sldLayoutId id="2147483811" r:id="rId151"/>
    <p:sldLayoutId id="2147483812" r:id="rId152"/>
    <p:sldLayoutId id="2147483813" r:id="rId153"/>
  </p:sldLayoutIdLst>
  <p:transition spd="med"/>
  <p:hf hdr="0" ftr="0" dt="0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900" b="0" i="0" u="none" strike="noStrike" cap="none" spc="0" baseline="0">
          <a:ln>
            <a:noFill/>
          </a:ln>
          <a:solidFill>
            <a:srgbClr val="FFFFFF"/>
          </a:solidFill>
          <a:uFillTx/>
          <a:latin typeface="Gill Sans"/>
          <a:ea typeface="Gill Sans"/>
          <a:cs typeface="Gill Sans"/>
          <a:sym typeface="Gill Sans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900" b="0" i="0" u="none" strike="noStrike" cap="none" spc="0" baseline="0">
          <a:ln>
            <a:noFill/>
          </a:ln>
          <a:solidFill>
            <a:srgbClr val="FFFFFF"/>
          </a:solidFill>
          <a:uFillTx/>
          <a:latin typeface="Gill Sans"/>
          <a:ea typeface="Gill Sans"/>
          <a:cs typeface="Gill Sans"/>
          <a:sym typeface="Gill Sans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900" b="0" i="0" u="none" strike="noStrike" cap="none" spc="0" baseline="0">
          <a:ln>
            <a:noFill/>
          </a:ln>
          <a:solidFill>
            <a:srgbClr val="FFFFFF"/>
          </a:solidFill>
          <a:uFillTx/>
          <a:latin typeface="Gill Sans"/>
          <a:ea typeface="Gill Sans"/>
          <a:cs typeface="Gill Sans"/>
          <a:sym typeface="Gill Sans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900" b="0" i="0" u="none" strike="noStrike" cap="none" spc="0" baseline="0">
          <a:ln>
            <a:noFill/>
          </a:ln>
          <a:solidFill>
            <a:srgbClr val="FFFFFF"/>
          </a:solidFill>
          <a:uFillTx/>
          <a:latin typeface="Gill Sans"/>
          <a:ea typeface="Gill Sans"/>
          <a:cs typeface="Gill Sans"/>
          <a:sym typeface="Gill Sans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900" b="0" i="0" u="none" strike="noStrike" cap="none" spc="0" baseline="0">
          <a:ln>
            <a:noFill/>
          </a:ln>
          <a:solidFill>
            <a:srgbClr val="FFFFFF"/>
          </a:solidFill>
          <a:uFillTx/>
          <a:latin typeface="Gill Sans"/>
          <a:ea typeface="Gill Sans"/>
          <a:cs typeface="Gill Sans"/>
          <a:sym typeface="Gill Sans"/>
        </a:defRPr>
      </a:lvl5pPr>
      <a:lvl6pPr marL="0" marR="0" indent="321457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900" b="0" i="0" u="none" strike="noStrike" cap="none" spc="0" baseline="0">
          <a:ln>
            <a:noFill/>
          </a:ln>
          <a:solidFill>
            <a:srgbClr val="FFFFFF"/>
          </a:solidFill>
          <a:uFillTx/>
          <a:latin typeface="Gill Sans"/>
          <a:ea typeface="Gill Sans"/>
          <a:cs typeface="Gill Sans"/>
          <a:sym typeface="Gill Sans"/>
        </a:defRPr>
      </a:lvl6pPr>
      <a:lvl7pPr marL="0" marR="0" indent="642915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900" b="0" i="0" u="none" strike="noStrike" cap="none" spc="0" baseline="0">
          <a:ln>
            <a:noFill/>
          </a:ln>
          <a:solidFill>
            <a:srgbClr val="FFFFFF"/>
          </a:solidFill>
          <a:uFillTx/>
          <a:latin typeface="Gill Sans"/>
          <a:ea typeface="Gill Sans"/>
          <a:cs typeface="Gill Sans"/>
          <a:sym typeface="Gill Sans"/>
        </a:defRPr>
      </a:lvl7pPr>
      <a:lvl8pPr marL="0" marR="0" indent="964372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900" b="0" i="0" u="none" strike="noStrike" cap="none" spc="0" baseline="0">
          <a:ln>
            <a:noFill/>
          </a:ln>
          <a:solidFill>
            <a:srgbClr val="FFFFFF"/>
          </a:solidFill>
          <a:uFillTx/>
          <a:latin typeface="Gill Sans"/>
          <a:ea typeface="Gill Sans"/>
          <a:cs typeface="Gill Sans"/>
          <a:sym typeface="Gill Sans"/>
        </a:defRPr>
      </a:lvl8pPr>
      <a:lvl9pPr marL="0" marR="0" indent="1285828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900" b="0" i="0" u="none" strike="noStrike" cap="none" spc="0" baseline="0">
          <a:ln>
            <a:noFill/>
          </a:ln>
          <a:solidFill>
            <a:srgbClr val="FFFFFF"/>
          </a:solidFill>
          <a:uFillTx/>
          <a:latin typeface="Gill Sans"/>
          <a:ea typeface="Gill Sans"/>
          <a:cs typeface="Gill Sans"/>
          <a:sym typeface="Gill Sans"/>
        </a:defRPr>
      </a:lvl9pPr>
    </p:titleStyle>
    <p:bodyStyle>
      <a:lvl1pPr marL="241093" marR="0" indent="-241093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Pct val="100000"/>
        <a:buFontTx/>
        <a:buChar char="•"/>
        <a:tabLst/>
        <a:defRPr sz="2500" b="0" i="0" u="none" strike="noStrike" cap="none" spc="0" baseline="0">
          <a:ln>
            <a:noFill/>
          </a:ln>
          <a:solidFill>
            <a:srgbClr val="FFFFFF"/>
          </a:solidFill>
          <a:uFillTx/>
          <a:latin typeface="Gill Sans"/>
          <a:ea typeface="Gill Sans"/>
          <a:cs typeface="Gill Sans"/>
          <a:sym typeface="Gill Sans"/>
        </a:defRPr>
      </a:lvl1pPr>
      <a:lvl2pPr marL="522368" marR="0" indent="-20091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Pct val="100000"/>
        <a:buFontTx/>
        <a:buChar char="–"/>
        <a:tabLst/>
        <a:defRPr sz="2500" b="0" i="0" u="none" strike="noStrike" cap="none" spc="0" baseline="0">
          <a:ln>
            <a:noFill/>
          </a:ln>
          <a:solidFill>
            <a:srgbClr val="FFFFFF"/>
          </a:solidFill>
          <a:uFillTx/>
          <a:latin typeface="Gill Sans"/>
          <a:ea typeface="Gill Sans"/>
          <a:cs typeface="Gill Sans"/>
          <a:sym typeface="Gill Sans"/>
        </a:defRPr>
      </a:lvl2pPr>
      <a:lvl3pPr marL="803643" marR="0" indent="-160728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Pct val="100000"/>
        <a:buFontTx/>
        <a:buChar char="•"/>
        <a:tabLst/>
        <a:defRPr sz="2500" b="0" i="0" u="none" strike="noStrike" cap="none" spc="0" baseline="0">
          <a:ln>
            <a:noFill/>
          </a:ln>
          <a:solidFill>
            <a:srgbClr val="FFFFFF"/>
          </a:solidFill>
          <a:uFillTx/>
          <a:latin typeface="Gill Sans"/>
          <a:ea typeface="Gill Sans"/>
          <a:cs typeface="Gill Sans"/>
          <a:sym typeface="Gill Sans"/>
        </a:defRPr>
      </a:lvl3pPr>
      <a:lvl4pPr marL="1125100" marR="0" indent="-160729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Pct val="100000"/>
        <a:buFontTx/>
        <a:buChar char="–"/>
        <a:tabLst/>
        <a:defRPr sz="2500" b="0" i="0" u="none" strike="noStrike" cap="none" spc="0" baseline="0">
          <a:ln>
            <a:noFill/>
          </a:ln>
          <a:solidFill>
            <a:srgbClr val="FFFFFF"/>
          </a:solidFill>
          <a:uFillTx/>
          <a:latin typeface="Gill Sans"/>
          <a:ea typeface="Gill Sans"/>
          <a:cs typeface="Gill Sans"/>
          <a:sym typeface="Gill Sans"/>
        </a:defRPr>
      </a:lvl4pPr>
      <a:lvl5pPr marL="1446558" marR="0" indent="-160728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Pct val="100000"/>
        <a:buFontTx/>
        <a:buChar char="»"/>
        <a:tabLst/>
        <a:defRPr sz="2500" b="0" i="0" u="none" strike="noStrike" cap="none" spc="0" baseline="0">
          <a:ln>
            <a:noFill/>
          </a:ln>
          <a:solidFill>
            <a:srgbClr val="FFFFFF"/>
          </a:solidFill>
          <a:uFillTx/>
          <a:latin typeface="Gill Sans"/>
          <a:ea typeface="Gill Sans"/>
          <a:cs typeface="Gill Sans"/>
          <a:sym typeface="Gill Sans"/>
        </a:defRPr>
      </a:lvl5pPr>
      <a:lvl6pPr marL="0" marR="0" indent="321457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ln>
            <a:noFill/>
          </a:ln>
          <a:solidFill>
            <a:srgbClr val="FFFFFF"/>
          </a:solidFill>
          <a:uFillTx/>
          <a:latin typeface="Gill Sans"/>
          <a:ea typeface="Gill Sans"/>
          <a:cs typeface="Gill Sans"/>
          <a:sym typeface="Gill Sans"/>
        </a:defRPr>
      </a:lvl6pPr>
      <a:lvl7pPr marL="0" marR="0" indent="642915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ln>
            <a:noFill/>
          </a:ln>
          <a:solidFill>
            <a:srgbClr val="FFFFFF"/>
          </a:solidFill>
          <a:uFillTx/>
          <a:latin typeface="Gill Sans"/>
          <a:ea typeface="Gill Sans"/>
          <a:cs typeface="Gill Sans"/>
          <a:sym typeface="Gill Sans"/>
        </a:defRPr>
      </a:lvl7pPr>
      <a:lvl8pPr marL="0" marR="0" indent="964372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ln>
            <a:noFill/>
          </a:ln>
          <a:solidFill>
            <a:srgbClr val="FFFFFF"/>
          </a:solidFill>
          <a:uFillTx/>
          <a:latin typeface="Gill Sans"/>
          <a:ea typeface="Gill Sans"/>
          <a:cs typeface="Gill Sans"/>
          <a:sym typeface="Gill Sans"/>
        </a:defRPr>
      </a:lvl8pPr>
      <a:lvl9pPr marL="0" marR="0" indent="1285828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ln>
            <a:noFill/>
          </a:ln>
          <a:solidFill>
            <a:srgbClr val="FFFFFF"/>
          </a:solidFill>
          <a:uFillTx/>
          <a:latin typeface="Gill Sans"/>
          <a:ea typeface="Gill Sans"/>
          <a:cs typeface="Gill Sans"/>
          <a:sym typeface="Gill Sans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1pPr>
      <a:lvl2pPr marL="0" marR="0" indent="321457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2pPr>
      <a:lvl3pPr marL="0" marR="0" indent="642915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3pPr>
      <a:lvl4pPr marL="0" marR="0" indent="964372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4pPr>
      <a:lvl5pPr marL="0" marR="0" indent="1285828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5pPr>
      <a:lvl6pPr marL="0" marR="0" indent="1607286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6pPr>
      <a:lvl7pPr marL="0" marR="0" indent="1928744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7pPr>
      <a:lvl8pPr marL="0" marR="0" indent="2250201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8pPr>
      <a:lvl9pPr marL="0" marR="0" indent="2571658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D469A56-3494-6746-8A69-17084A1C3011}"/>
              </a:ext>
            </a:extLst>
          </p:cNvPr>
          <p:cNvSpPr txBox="1"/>
          <p:nvPr/>
        </p:nvSpPr>
        <p:spPr>
          <a:xfrm>
            <a:off x="1557453" y="44604"/>
            <a:ext cx="1999904" cy="55399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3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eiryo" panose="020B0604030504040204" pitchFamily="34" charset="-128"/>
                <a:ea typeface="Meiryo" panose="020B0604030504040204" pitchFamily="34" charset="-128"/>
                <a:sym typeface="Gill Sans"/>
              </a:rPr>
              <a:t>Method 3</a:t>
            </a: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D7DDCE8C-9F5B-2776-33D5-3C39FDDDECE5}"/>
              </a:ext>
            </a:extLst>
          </p:cNvPr>
          <p:cNvSpPr txBox="1"/>
          <p:nvPr/>
        </p:nvSpPr>
        <p:spPr>
          <a:xfrm>
            <a:off x="10988535" y="89208"/>
            <a:ext cx="1293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  <a:sym typeface="Gill Sans"/>
              </a:rPr>
              <a:t>Figure 1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  <a:sym typeface="Gill Sans"/>
            </a:endParaRPr>
          </a:p>
        </p:txBody>
      </p:sp>
      <p:pic>
        <p:nvPicPr>
          <p:cNvPr id="32" name="図 31" descr="ピザの拡大写真&#10;&#10;中程度の精度で自動的に生成された説明">
            <a:extLst>
              <a:ext uri="{FF2B5EF4-FFF2-40B4-BE49-F238E27FC236}">
                <a16:creationId xmlns:a16="http://schemas.microsoft.com/office/drawing/2014/main" id="{6D4279D4-8A71-3F6F-C938-BDADA9DB2BA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616" y="1948186"/>
            <a:ext cx="3712166" cy="2985455"/>
          </a:xfrm>
          <a:prstGeom prst="rect">
            <a:avLst/>
          </a:prstGeom>
        </p:spPr>
      </p:pic>
      <p:pic>
        <p:nvPicPr>
          <p:cNvPr id="33" name="図 32" descr="食品, 座る, 皿, ソース が含まれている画像&#10;&#10;自動的に生成された説明">
            <a:extLst>
              <a:ext uri="{FF2B5EF4-FFF2-40B4-BE49-F238E27FC236}">
                <a16:creationId xmlns:a16="http://schemas.microsoft.com/office/drawing/2014/main" id="{346539D7-1473-167D-7234-B60C913D8D2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1597" y="1948185"/>
            <a:ext cx="3740195" cy="2985455"/>
          </a:xfrm>
          <a:prstGeom prst="rect">
            <a:avLst/>
          </a:prstGeom>
        </p:spPr>
      </p:pic>
      <p:pic>
        <p:nvPicPr>
          <p:cNvPr id="34" name="図 33" descr="座る, 食品, 作品, 肉 が含まれている画像&#10;&#10;自動的に生成された説明">
            <a:extLst>
              <a:ext uri="{FF2B5EF4-FFF2-40B4-BE49-F238E27FC236}">
                <a16:creationId xmlns:a16="http://schemas.microsoft.com/office/drawing/2014/main" id="{CC88C3CC-C6AE-AF09-7222-DA717421331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6954" y="1948185"/>
            <a:ext cx="3691754" cy="2961629"/>
          </a:xfrm>
          <a:prstGeom prst="rect">
            <a:avLst/>
          </a:prstGeom>
        </p:spPr>
      </p:pic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FFBC7F30-F40C-4F2D-735C-9B41FB5FCA74}"/>
              </a:ext>
            </a:extLst>
          </p:cNvPr>
          <p:cNvSpPr txBox="1"/>
          <p:nvPr/>
        </p:nvSpPr>
        <p:spPr>
          <a:xfrm>
            <a:off x="587136" y="4939794"/>
            <a:ext cx="11819824" cy="3693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US" altLang="ja-JP" sz="1800" dirty="0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 before bladder neck incision                  just after prostate removal              after vesicourethral anastomosis</a:t>
            </a:r>
            <a:endParaRPr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4081364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1_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707070"/>
      </a:accent1>
      <a:accent2>
        <a:srgbClr val="333399"/>
      </a:accent2>
      <a:accent3>
        <a:srgbClr val="AAAAAA"/>
      </a:accent3>
      <a:accent4>
        <a:srgbClr val="DADADA"/>
      </a:accent4>
      <a:accent5>
        <a:srgbClr val="5F5F5F"/>
      </a:accent5>
      <a:accent6>
        <a:srgbClr val="2D2D8A"/>
      </a:accent6>
      <a:hlink>
        <a:srgbClr val="0000FF"/>
      </a:hlink>
      <a:folHlink>
        <a:srgbClr val="FF00FF"/>
      </a:folHlink>
    </a:clrScheme>
    <a:fontScheme name="Default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00000"/>
          </a:solidFill>
          <a:prstDash val="solid"/>
          <a:bevel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ctr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ctr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16</Words>
  <Application>Microsoft Office PowerPoint</Application>
  <PresentationFormat>ワイド画面</PresentationFormat>
  <Paragraphs>3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Gill Sans</vt:lpstr>
      <vt:lpstr>MS Gothic</vt:lpstr>
      <vt:lpstr>Meiryo</vt:lpstr>
      <vt:lpstr>游ゴシック</vt:lpstr>
      <vt:lpstr>Arial</vt:lpstr>
      <vt:lpstr>Helvetica</vt:lpstr>
      <vt:lpstr>1_Default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誠 住友</dc:creator>
  <cp:lastModifiedBy>誠 住友</cp:lastModifiedBy>
  <cp:revision>9</cp:revision>
  <dcterms:created xsi:type="dcterms:W3CDTF">2022-10-13T02:09:14Z</dcterms:created>
  <dcterms:modified xsi:type="dcterms:W3CDTF">2023-04-01T01:46:53Z</dcterms:modified>
</cp:coreProperties>
</file>