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1" r:id="rId1"/>
  </p:sldMasterIdLst>
  <p:notesMasterIdLst>
    <p:notesMasterId r:id="rId3"/>
  </p:notesMasterIdLst>
  <p:handoutMasterIdLst>
    <p:handoutMasterId r:id="rId4"/>
  </p:handoutMasterIdLst>
  <p:sldIdLst>
    <p:sldId id="294" r:id="rId2"/>
  </p:sldIdLst>
  <p:sldSz cx="12192000" cy="6858000"/>
  <p:notesSz cx="6807200" cy="9939338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1pPr>
    <a:lvl2pPr marL="0" marR="0" indent="321457" algn="ctr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2pPr>
    <a:lvl3pPr marL="0" marR="0" indent="642915" algn="ctr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3pPr>
    <a:lvl4pPr marL="0" marR="0" indent="964372" algn="ctr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4pPr>
    <a:lvl5pPr marL="0" marR="0" indent="1285828" algn="ctr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5pPr>
    <a:lvl6pPr marL="0" marR="0" indent="1607286" algn="ctr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6pPr>
    <a:lvl7pPr marL="0" marR="0" indent="1928744" algn="ctr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7pPr>
    <a:lvl8pPr marL="0" marR="0" indent="2250201" algn="ctr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8pPr>
    <a:lvl9pPr marL="0" marR="0" indent="2571658" algn="ctr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ill Sans"/>
        <a:ea typeface="Gill Sans"/>
        <a:cs typeface="Gill Sans"/>
        <a:sym typeface="Gill San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1956" userDrawn="1">
          <p15:clr>
            <a:srgbClr val="A4A3A4"/>
          </p15:clr>
        </p15:guide>
        <p15:guide id="3" orient="horz" pos="3748" userDrawn="1">
          <p15:clr>
            <a:srgbClr val="A4A3A4"/>
          </p15:clr>
        </p15:guide>
        <p15:guide id="4" pos="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D78"/>
    <a:srgbClr val="DCFAFF"/>
    <a:srgbClr val="F2E2EF"/>
    <a:srgbClr val="FF85FF"/>
    <a:srgbClr val="D2F2C8"/>
    <a:srgbClr val="C0FFFA"/>
    <a:srgbClr val="005493"/>
    <a:srgbClr val="CA35AB"/>
    <a:srgbClr val="4C3F98"/>
    <a:srgbClr val="8EF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0000"/>
          </a:solidFill>
        </a:fill>
      </a:tcStyle>
    </a:firstCol>
    <a:lastRow>
      <a:tcTxStyle b="on" i="on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0000"/>
          </a:solidFill>
        </a:fill>
      </a:tcStyle>
    </a:lastRow>
    <a:firstRow>
      <a:tcTxStyle b="on" i="on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0000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E2E2E2"/>
          </a:solidFill>
        </a:fill>
      </a:tcStyle>
    </a:wholeTbl>
    <a:band2H>
      <a:tcTxStyle/>
      <a:tcStyle>
        <a:tcBdr/>
        <a:fill>
          <a:solidFill>
            <a:srgbClr val="F1F1F1"/>
          </a:solidFill>
        </a:fill>
      </a:tcStyle>
    </a:band2H>
    <a:firstCol>
      <a:tcTxStyle b="on" i="on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3"/>
          </a:solidFill>
        </a:fill>
      </a:tcStyle>
    </a:firstCol>
    <a:lastRow>
      <a:tcTxStyle b="on" i="on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3"/>
          </a:solidFill>
        </a:fill>
      </a:tcStyle>
    </a:lastRow>
    <a:firstRow>
      <a:tcTxStyle b="on" i="on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n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6"/>
          </a:solidFill>
        </a:fill>
      </a:tcStyle>
    </a:firstCol>
    <a:lastRow>
      <a:tcTxStyle b="on" i="on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6"/>
          </a:solidFill>
        </a:fill>
      </a:tcStyle>
    </a:lastRow>
    <a:firstRow>
      <a:tcTxStyle b="on" i="on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0000"/>
          </a:solidFill>
        </a:fill>
      </a:tcStyle>
    </a:firstCol>
    <a:lastRow>
      <a:tcTxStyle b="on" i="on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0000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0000"/>
          </a:solidFill>
        </a:fill>
      </a:tcStyle>
    </a:firstCol>
    <a:lastRow>
      <a:tcTxStyle b="on" i="on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0000"/>
          </a:solidFill>
        </a:fill>
      </a:tcStyle>
    </a:lastRow>
    <a:firstRow>
      <a:tcTxStyle b="on" i="on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n" i="on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FFFFF">
              <a:alpha val="20000"/>
            </a:srgbClr>
          </a:solidFill>
        </a:fill>
      </a:tcStyle>
    </a:firstCol>
    <a:lastRow>
      <a:tcTxStyle b="on" i="on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508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254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27102A9-8310-4765-A935-A1911B00CA55}" styleName="淡色スタイル 1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51" autoAdjust="0"/>
    <p:restoredTop sz="95928" autoAdjust="0"/>
  </p:normalViewPr>
  <p:slideViewPr>
    <p:cSldViewPr snapToGrid="0" snapToObjects="1">
      <p:cViewPr varScale="1">
        <p:scale>
          <a:sx n="63" d="100"/>
          <a:sy n="63" d="100"/>
        </p:scale>
        <p:origin x="212" y="60"/>
      </p:cViewPr>
      <p:guideLst>
        <p:guide pos="3840"/>
        <p:guide orient="horz" pos="1956"/>
        <p:guide orient="horz" pos="3748"/>
        <p:guide pos="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BD5F6A-07A9-1342-A17C-C3DF696A7BAA}" type="datetimeFigureOut">
              <a:rPr kumimoji="1" lang="ja-JP" altLang="en-US" smtClean="0"/>
              <a:t>2023/4/1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9E8AEF-5B47-1F42-B6FB-38927A8BB3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7854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8" name="Shape 1378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23050" cy="3725863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79" name="Shape 1379"/>
          <p:cNvSpPr>
            <a:spLocks noGrp="1"/>
          </p:cNvSpPr>
          <p:nvPr>
            <p:ph type="body" sz="quarter" idx="1"/>
          </p:nvPr>
        </p:nvSpPr>
        <p:spPr>
          <a:xfrm>
            <a:off x="907627" y="4721186"/>
            <a:ext cx="4991947" cy="4472702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913806" y="416348"/>
            <a:ext cx="10364391" cy="3184550"/>
          </a:xfrm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half" idx="1"/>
          </p:nvPr>
        </p:nvSpPr>
        <p:spPr>
          <a:xfrm>
            <a:off x="1829099" y="3886647"/>
            <a:ext cx="8533805" cy="2971355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</a:lvl1pPr>
            <a:lvl2pPr marL="0" indent="321457">
              <a:buSzTx/>
              <a:buNone/>
            </a:lvl2pPr>
            <a:lvl3pPr marL="0" indent="642915">
              <a:buSzTx/>
              <a:buNone/>
            </a:lvl3pPr>
            <a:lvl4pPr marL="0" indent="964372">
              <a:buSzTx/>
              <a:buNone/>
            </a:lvl4pPr>
            <a:lvl5pPr marL="0" indent="1285828">
              <a:buSzTx/>
              <a:buNone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16964551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/>
          </p:cNvSpPr>
          <p:nvPr>
            <p:ph type="title"/>
          </p:nvPr>
        </p:nvSpPr>
        <p:spPr>
          <a:xfrm>
            <a:off x="8548686" y="1"/>
            <a:ext cx="2452689" cy="4330899"/>
          </a:xfrm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99" name="Shape 99"/>
          <p:cNvSpPr>
            <a:spLocks noGrp="1"/>
          </p:cNvSpPr>
          <p:nvPr>
            <p:ph type="body" idx="1"/>
          </p:nvPr>
        </p:nvSpPr>
        <p:spPr>
          <a:xfrm>
            <a:off x="1190626" y="1151929"/>
            <a:ext cx="7215189" cy="4893470"/>
          </a:xfrm>
          <a:prstGeom prst="rect">
            <a:avLst/>
          </a:prstGeom>
        </p:spPr>
        <p:txBody>
          <a:bodyPr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00" name="Shape 10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77764832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" name="Shape 893"/>
          <p:cNvSpPr>
            <a:spLocks noGrp="1"/>
          </p:cNvSpPr>
          <p:nvPr>
            <p:ph type="title"/>
          </p:nvPr>
        </p:nvSpPr>
        <p:spPr>
          <a:xfrm>
            <a:off x="962919" y="4406802"/>
            <a:ext cx="10362901" cy="2451199"/>
          </a:xfrm>
          <a:prstGeom prst="rect">
            <a:avLst/>
          </a:prstGeom>
        </p:spPr>
        <p:txBody>
          <a:bodyPr lIns="32145" tIns="32145" rIns="32145" bIns="32145" anchor="t"/>
          <a:lstStyle>
            <a:lvl1pPr algn="l">
              <a:defRPr sz="2800" b="1" cap="all"/>
            </a:lvl1pPr>
          </a:lstStyle>
          <a:p>
            <a:r>
              <a:t>タイトルテキスト</a:t>
            </a:r>
          </a:p>
        </p:txBody>
      </p:sp>
      <p:sp>
        <p:nvSpPr>
          <p:cNvPr id="894" name="Shape 894"/>
          <p:cNvSpPr>
            <a:spLocks noGrp="1"/>
          </p:cNvSpPr>
          <p:nvPr>
            <p:ph type="body" sz="half" idx="1"/>
          </p:nvPr>
        </p:nvSpPr>
        <p:spPr>
          <a:xfrm>
            <a:off x="962919" y="1192113"/>
            <a:ext cx="10362901" cy="3214688"/>
          </a:xfrm>
          <a:prstGeom prst="rect">
            <a:avLst/>
          </a:prstGeom>
        </p:spPr>
        <p:txBody>
          <a:bodyPr lIns="32145" tIns="32145" rIns="32145" bIns="32145" anchor="b"/>
          <a:lstStyle>
            <a:lvl1pPr marL="0" indent="0" algn="l">
              <a:spcBef>
                <a:spcPts val="1600"/>
              </a:spcBef>
              <a:buSzTx/>
              <a:buNone/>
              <a:defRPr sz="1400"/>
            </a:lvl1pPr>
            <a:lvl2pPr marL="0" indent="321457" algn="l">
              <a:spcBef>
                <a:spcPts val="1600"/>
              </a:spcBef>
              <a:buSzTx/>
              <a:buNone/>
              <a:defRPr sz="1400"/>
            </a:lvl2pPr>
            <a:lvl3pPr marL="0" indent="642915" algn="l">
              <a:spcBef>
                <a:spcPts val="1600"/>
              </a:spcBef>
              <a:buSzTx/>
              <a:buNone/>
              <a:defRPr sz="1400"/>
            </a:lvl3pPr>
            <a:lvl4pPr marL="0" indent="964372" algn="l">
              <a:spcBef>
                <a:spcPts val="1600"/>
              </a:spcBef>
              <a:buSzTx/>
              <a:buNone/>
              <a:defRPr sz="1400"/>
            </a:lvl4pPr>
            <a:lvl5pPr marL="0" indent="1285828" algn="l">
              <a:spcBef>
                <a:spcPts val="1600"/>
              </a:spcBef>
              <a:buSzTx/>
              <a:buNone/>
              <a:defRPr sz="1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895" name="Shape 8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81997397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" name="Shape 902"/>
          <p:cNvSpPr>
            <a:spLocks noGrp="1"/>
          </p:cNvSpPr>
          <p:nvPr>
            <p:ph type="title"/>
          </p:nvPr>
        </p:nvSpPr>
        <p:spPr>
          <a:xfrm>
            <a:off x="610196" y="274589"/>
            <a:ext cx="10971611" cy="1326059"/>
          </a:xfrm>
          <a:prstGeom prst="rect">
            <a:avLst/>
          </a:prstGeom>
        </p:spPr>
        <p:txBody>
          <a:bodyPr lIns="32145" tIns="32145" rIns="32145" bIns="32145" anchor="t"/>
          <a:lstStyle/>
          <a:p>
            <a:r>
              <a:t>タイトルテキスト</a:t>
            </a:r>
          </a:p>
        </p:txBody>
      </p:sp>
      <p:sp>
        <p:nvSpPr>
          <p:cNvPr id="903" name="Shape 903"/>
          <p:cNvSpPr>
            <a:spLocks noGrp="1"/>
          </p:cNvSpPr>
          <p:nvPr>
            <p:ph type="body" sz="half" idx="1"/>
          </p:nvPr>
        </p:nvSpPr>
        <p:spPr>
          <a:xfrm>
            <a:off x="610196" y="1600647"/>
            <a:ext cx="5414368" cy="5257355"/>
          </a:xfrm>
          <a:prstGeom prst="rect">
            <a:avLst/>
          </a:prstGeom>
        </p:spPr>
        <p:txBody>
          <a:bodyPr lIns="32145" tIns="32145" rIns="32145" bIns="32145"/>
          <a:lstStyle>
            <a:lvl1pPr marL="625055" indent="-401822" algn="l">
              <a:spcBef>
                <a:spcPts val="1600"/>
              </a:spcBef>
              <a:buSzPct val="171000"/>
              <a:buFont typeface="Gill Sans"/>
              <a:defRPr sz="2000"/>
            </a:lvl1pPr>
            <a:lvl2pPr marL="1008493" indent="-472731" algn="l">
              <a:spcBef>
                <a:spcPts val="1600"/>
              </a:spcBef>
              <a:buSzPct val="171000"/>
              <a:buFont typeface="Gill Sans"/>
              <a:buChar char="•"/>
              <a:defRPr sz="2000"/>
            </a:lvl2pPr>
            <a:lvl3pPr marL="1422321" indent="-574031" algn="l">
              <a:spcBef>
                <a:spcPts val="1600"/>
              </a:spcBef>
              <a:buSzPct val="171000"/>
              <a:buFont typeface="Gill Sans"/>
              <a:defRPr sz="2000"/>
            </a:lvl3pPr>
            <a:lvl4pPr marL="1779005" indent="-618187" algn="l">
              <a:spcBef>
                <a:spcPts val="1600"/>
              </a:spcBef>
              <a:buSzPct val="171000"/>
              <a:buFont typeface="Gill Sans"/>
              <a:buChar char="•"/>
              <a:defRPr sz="2000"/>
            </a:lvl4pPr>
            <a:lvl5pPr marL="2091533" indent="-618187" algn="l">
              <a:spcBef>
                <a:spcPts val="1600"/>
              </a:spcBef>
              <a:buSzPct val="171000"/>
              <a:buFont typeface="Gill Sans"/>
              <a:buChar char="•"/>
              <a:defRPr sz="2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904" name="Shape 90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79869598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Shape 911"/>
          <p:cNvSpPr>
            <a:spLocks noGrp="1"/>
          </p:cNvSpPr>
          <p:nvPr>
            <p:ph type="title"/>
          </p:nvPr>
        </p:nvSpPr>
        <p:spPr>
          <a:xfrm>
            <a:off x="610196" y="274589"/>
            <a:ext cx="10971611" cy="1204843"/>
          </a:xfrm>
          <a:prstGeom prst="rect">
            <a:avLst/>
          </a:prstGeom>
        </p:spPr>
        <p:txBody>
          <a:bodyPr lIns="32145" tIns="32145" rIns="32145" bIns="32145" anchor="t"/>
          <a:lstStyle/>
          <a:p>
            <a:r>
              <a:t>タイトルテキスト</a:t>
            </a:r>
          </a:p>
        </p:txBody>
      </p:sp>
      <p:sp>
        <p:nvSpPr>
          <p:cNvPr id="912" name="Shape 912"/>
          <p:cNvSpPr>
            <a:spLocks noGrp="1"/>
          </p:cNvSpPr>
          <p:nvPr>
            <p:ph type="body" sz="quarter" idx="1"/>
          </p:nvPr>
        </p:nvSpPr>
        <p:spPr>
          <a:xfrm>
            <a:off x="610197" y="1479431"/>
            <a:ext cx="5386092" cy="694951"/>
          </a:xfrm>
          <a:prstGeom prst="rect">
            <a:avLst/>
          </a:prstGeom>
        </p:spPr>
        <p:txBody>
          <a:bodyPr lIns="32145" tIns="32145" rIns="32145" bIns="32145" anchor="b"/>
          <a:lstStyle>
            <a:lvl1pPr marL="0" indent="0" algn="l">
              <a:spcBef>
                <a:spcPts val="1600"/>
              </a:spcBef>
              <a:buSzTx/>
              <a:buNone/>
              <a:defRPr sz="1700" b="1"/>
            </a:lvl1pPr>
            <a:lvl2pPr marL="0" indent="321457" algn="l">
              <a:spcBef>
                <a:spcPts val="1600"/>
              </a:spcBef>
              <a:buSzTx/>
              <a:buNone/>
              <a:defRPr sz="1700" b="1"/>
            </a:lvl2pPr>
            <a:lvl3pPr marL="0" indent="642915" algn="l">
              <a:spcBef>
                <a:spcPts val="1600"/>
              </a:spcBef>
              <a:buSzTx/>
              <a:buNone/>
              <a:defRPr sz="1700" b="1"/>
            </a:lvl3pPr>
            <a:lvl4pPr marL="0" indent="964372" algn="l">
              <a:spcBef>
                <a:spcPts val="1600"/>
              </a:spcBef>
              <a:buSzTx/>
              <a:buNone/>
              <a:defRPr sz="1700" b="1"/>
            </a:lvl4pPr>
            <a:lvl5pPr marL="0" indent="1285828" algn="l">
              <a:spcBef>
                <a:spcPts val="1600"/>
              </a:spcBef>
              <a:buSzTx/>
              <a:buNone/>
              <a:defRPr sz="1700" b="1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913" name="Shape 9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6405825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0" name="Shape 920"/>
          <p:cNvSpPr>
            <a:spLocks noGrp="1"/>
          </p:cNvSpPr>
          <p:nvPr>
            <p:ph type="title"/>
          </p:nvPr>
        </p:nvSpPr>
        <p:spPr>
          <a:xfrm>
            <a:off x="610196" y="274589"/>
            <a:ext cx="10971611" cy="1325613"/>
          </a:xfrm>
          <a:prstGeom prst="rect">
            <a:avLst/>
          </a:prstGeom>
        </p:spPr>
        <p:txBody>
          <a:bodyPr lIns="32145" tIns="32145" rIns="32145" bIns="32145" anchor="t"/>
          <a:lstStyle/>
          <a:p>
            <a:r>
              <a:t>タイトルテキスト</a:t>
            </a:r>
          </a:p>
        </p:txBody>
      </p:sp>
      <p:sp>
        <p:nvSpPr>
          <p:cNvPr id="921" name="Shape 92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98801183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8" name="Shape 92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42201849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5" name="Shape 935"/>
          <p:cNvSpPr>
            <a:spLocks noGrp="1"/>
          </p:cNvSpPr>
          <p:nvPr>
            <p:ph type="title"/>
          </p:nvPr>
        </p:nvSpPr>
        <p:spPr>
          <a:xfrm>
            <a:off x="610196" y="1"/>
            <a:ext cx="4010920" cy="1435449"/>
          </a:xfrm>
          <a:prstGeom prst="rect">
            <a:avLst/>
          </a:prstGeom>
        </p:spPr>
        <p:txBody>
          <a:bodyPr lIns="32145" tIns="32145" rIns="32145" bIns="32145"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936" name="Shape 936"/>
          <p:cNvSpPr>
            <a:spLocks noGrp="1"/>
          </p:cNvSpPr>
          <p:nvPr>
            <p:ph type="body" idx="1"/>
          </p:nvPr>
        </p:nvSpPr>
        <p:spPr>
          <a:xfrm>
            <a:off x="4766965" y="273471"/>
            <a:ext cx="6814840" cy="6584530"/>
          </a:xfrm>
          <a:prstGeom prst="rect">
            <a:avLst/>
          </a:prstGeom>
        </p:spPr>
        <p:txBody>
          <a:bodyPr lIns="32145" tIns="32145" rIns="32145" bIns="32145"/>
          <a:lstStyle>
            <a:lvl1pPr marL="625056" indent="-401822" algn="l">
              <a:spcBef>
                <a:spcPts val="1600"/>
              </a:spcBef>
              <a:buSzPct val="171000"/>
              <a:buFont typeface="Gill Sans"/>
              <a:defRPr sz="2200"/>
            </a:lvl1pPr>
            <a:lvl2pPr marL="977766" indent="-442004" algn="l">
              <a:spcBef>
                <a:spcPts val="1600"/>
              </a:spcBef>
              <a:buSzPct val="171000"/>
              <a:buFont typeface="Gill Sans"/>
              <a:buChar char="•"/>
              <a:defRPr sz="2200"/>
            </a:lvl2pPr>
            <a:lvl3pPr marL="1368294" indent="-520004" algn="l">
              <a:spcBef>
                <a:spcPts val="1600"/>
              </a:spcBef>
              <a:buSzPct val="171000"/>
              <a:buFont typeface="Gill Sans"/>
              <a:defRPr sz="2200"/>
            </a:lvl3pPr>
            <a:lvl4pPr marL="1792252" indent="-631434" algn="l">
              <a:spcBef>
                <a:spcPts val="1600"/>
              </a:spcBef>
              <a:buSzPct val="171000"/>
              <a:buFont typeface="Gill Sans"/>
              <a:buChar char="•"/>
              <a:defRPr sz="2200"/>
            </a:lvl4pPr>
            <a:lvl5pPr marL="2104780" indent="-631434" algn="l">
              <a:spcBef>
                <a:spcPts val="1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937" name="Shape 9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33174435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4" name="Shape 944"/>
          <p:cNvSpPr>
            <a:spLocks noGrp="1"/>
          </p:cNvSpPr>
          <p:nvPr>
            <p:ph type="title"/>
          </p:nvPr>
        </p:nvSpPr>
        <p:spPr>
          <a:xfrm>
            <a:off x="2390180" y="3086325"/>
            <a:ext cx="7314905" cy="2281535"/>
          </a:xfrm>
          <a:prstGeom prst="rect">
            <a:avLst/>
          </a:prstGeom>
        </p:spPr>
        <p:txBody>
          <a:bodyPr lIns="32145" tIns="32145" rIns="32145" bIns="32145"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945" name="Shape 945"/>
          <p:cNvSpPr>
            <a:spLocks noGrp="1"/>
          </p:cNvSpPr>
          <p:nvPr>
            <p:ph type="body" sz="quarter" idx="1"/>
          </p:nvPr>
        </p:nvSpPr>
        <p:spPr>
          <a:xfrm>
            <a:off x="2390180" y="5367860"/>
            <a:ext cx="7314905" cy="1490141"/>
          </a:xfrm>
          <a:prstGeom prst="rect">
            <a:avLst/>
          </a:prstGeom>
        </p:spPr>
        <p:txBody>
          <a:bodyPr lIns="32145" tIns="32145" rIns="32145" bIns="32145"/>
          <a:lstStyle>
            <a:lvl1pPr marL="0" indent="0" algn="l">
              <a:spcBef>
                <a:spcPts val="1600"/>
              </a:spcBef>
              <a:buSzTx/>
              <a:buNone/>
              <a:defRPr sz="1000"/>
            </a:lvl1pPr>
            <a:lvl2pPr marL="0" indent="321457" algn="l">
              <a:spcBef>
                <a:spcPts val="1600"/>
              </a:spcBef>
              <a:buSzTx/>
              <a:buNone/>
              <a:defRPr sz="1000"/>
            </a:lvl2pPr>
            <a:lvl3pPr marL="0" indent="642915" algn="l">
              <a:spcBef>
                <a:spcPts val="1600"/>
              </a:spcBef>
              <a:buSzTx/>
              <a:buNone/>
              <a:defRPr sz="1000"/>
            </a:lvl3pPr>
            <a:lvl4pPr marL="0" indent="964372" algn="l">
              <a:spcBef>
                <a:spcPts val="1600"/>
              </a:spcBef>
              <a:buSzTx/>
              <a:buNone/>
              <a:defRPr sz="1000"/>
            </a:lvl4pPr>
            <a:lvl5pPr marL="0" indent="1285828" algn="l">
              <a:spcBef>
                <a:spcPts val="1600"/>
              </a:spcBef>
              <a:buSzTx/>
              <a:buNone/>
              <a:defRPr sz="1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946" name="Shape 94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09759931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3" name="Shape 953"/>
          <p:cNvSpPr>
            <a:spLocks noGrp="1"/>
          </p:cNvSpPr>
          <p:nvPr>
            <p:ph type="title"/>
          </p:nvPr>
        </p:nvSpPr>
        <p:spPr>
          <a:xfrm>
            <a:off x="610196" y="274589"/>
            <a:ext cx="10971611" cy="1326059"/>
          </a:xfrm>
          <a:prstGeom prst="rect">
            <a:avLst/>
          </a:prstGeom>
        </p:spPr>
        <p:txBody>
          <a:bodyPr lIns="32145" tIns="32145" rIns="32145" bIns="32145" anchor="t"/>
          <a:lstStyle/>
          <a:p>
            <a:r>
              <a:t>タイトルテキスト</a:t>
            </a:r>
          </a:p>
        </p:txBody>
      </p:sp>
      <p:sp>
        <p:nvSpPr>
          <p:cNvPr id="954" name="Shape 954"/>
          <p:cNvSpPr>
            <a:spLocks noGrp="1"/>
          </p:cNvSpPr>
          <p:nvPr>
            <p:ph type="body" idx="1"/>
          </p:nvPr>
        </p:nvSpPr>
        <p:spPr>
          <a:xfrm>
            <a:off x="610196" y="1600647"/>
            <a:ext cx="10971611" cy="5257355"/>
          </a:xfrm>
          <a:prstGeom prst="rect">
            <a:avLst/>
          </a:prstGeom>
        </p:spPr>
        <p:txBody>
          <a:bodyPr lIns="32145" tIns="32145" rIns="32145" bIns="32145"/>
          <a:lstStyle>
            <a:lvl1pPr marL="625055" indent="-401821" algn="l">
              <a:spcBef>
                <a:spcPts val="1600"/>
              </a:spcBef>
              <a:buSzPct val="171000"/>
              <a:buFont typeface="Gill Sans"/>
              <a:defRPr sz="3000"/>
            </a:lvl1pPr>
            <a:lvl2pPr marL="937583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2pPr>
            <a:lvl3pPr marL="1250111" indent="-401821" algn="l">
              <a:spcBef>
                <a:spcPts val="1600"/>
              </a:spcBef>
              <a:buSzPct val="171000"/>
              <a:buFont typeface="Gill Sans"/>
              <a:defRPr sz="3000"/>
            </a:lvl3pPr>
            <a:lvl4pPr marL="1562639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4pPr>
            <a:lvl5pPr marL="1875167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955" name="Shape 95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10714526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" name="Shape 962"/>
          <p:cNvSpPr>
            <a:spLocks noGrp="1"/>
          </p:cNvSpPr>
          <p:nvPr>
            <p:ph type="title"/>
          </p:nvPr>
        </p:nvSpPr>
        <p:spPr>
          <a:xfrm>
            <a:off x="8838902" y="274589"/>
            <a:ext cx="2742903" cy="6583413"/>
          </a:xfrm>
          <a:prstGeom prst="rect">
            <a:avLst/>
          </a:prstGeom>
        </p:spPr>
        <p:txBody>
          <a:bodyPr lIns="32145" tIns="32145" rIns="32145" bIns="32145" anchor="t"/>
          <a:lstStyle/>
          <a:p>
            <a:r>
              <a:t>タイトルテキスト</a:t>
            </a:r>
          </a:p>
        </p:txBody>
      </p:sp>
      <p:sp>
        <p:nvSpPr>
          <p:cNvPr id="963" name="Shape 963"/>
          <p:cNvSpPr>
            <a:spLocks noGrp="1"/>
          </p:cNvSpPr>
          <p:nvPr>
            <p:ph type="body" idx="1"/>
          </p:nvPr>
        </p:nvSpPr>
        <p:spPr>
          <a:xfrm>
            <a:off x="610197" y="274589"/>
            <a:ext cx="8085833" cy="6583413"/>
          </a:xfrm>
          <a:prstGeom prst="rect">
            <a:avLst/>
          </a:prstGeom>
        </p:spPr>
        <p:txBody>
          <a:bodyPr lIns="32145" tIns="32145" rIns="32145" bIns="32145"/>
          <a:lstStyle>
            <a:lvl1pPr marL="625055" indent="-401821" algn="l">
              <a:spcBef>
                <a:spcPts val="1600"/>
              </a:spcBef>
              <a:buSzPct val="171000"/>
              <a:buFont typeface="Gill Sans"/>
              <a:defRPr sz="3000"/>
            </a:lvl1pPr>
            <a:lvl2pPr marL="937583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2pPr>
            <a:lvl3pPr marL="1250111" indent="-401821" algn="l">
              <a:spcBef>
                <a:spcPts val="1600"/>
              </a:spcBef>
              <a:buSzPct val="171000"/>
              <a:buFont typeface="Gill Sans"/>
              <a:defRPr sz="3000"/>
            </a:lvl3pPr>
            <a:lvl4pPr marL="1562639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4pPr>
            <a:lvl5pPr marL="1875167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964" name="Shape 96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98996675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1" name="Shape 971"/>
          <p:cNvSpPr>
            <a:spLocks noGrp="1"/>
          </p:cNvSpPr>
          <p:nvPr>
            <p:ph type="title"/>
          </p:nvPr>
        </p:nvSpPr>
        <p:spPr>
          <a:xfrm>
            <a:off x="913806" y="1987974"/>
            <a:ext cx="10364391" cy="175579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972" name="Shape 972"/>
          <p:cNvSpPr>
            <a:spLocks noGrp="1"/>
          </p:cNvSpPr>
          <p:nvPr>
            <p:ph type="body" sz="half" idx="1"/>
          </p:nvPr>
        </p:nvSpPr>
        <p:spPr>
          <a:xfrm>
            <a:off x="1829099" y="3743773"/>
            <a:ext cx="8533805" cy="2038201"/>
          </a:xfrm>
          <a:prstGeom prst="rect">
            <a:avLst/>
          </a:prstGeom>
        </p:spPr>
        <p:txBody>
          <a:bodyPr anchor="ctr"/>
          <a:lstStyle>
            <a:lvl1pPr marL="0" indent="0">
              <a:spcBef>
                <a:spcPts val="2600"/>
              </a:spcBef>
              <a:buSzTx/>
              <a:buNone/>
              <a:defRPr sz="2200"/>
            </a:lvl1pPr>
            <a:lvl2pPr marL="0" indent="321457">
              <a:spcBef>
                <a:spcPts val="2600"/>
              </a:spcBef>
              <a:buSzTx/>
              <a:buNone/>
              <a:defRPr sz="2200"/>
            </a:lvl2pPr>
            <a:lvl3pPr marL="0" indent="642915">
              <a:spcBef>
                <a:spcPts val="2600"/>
              </a:spcBef>
              <a:buSzTx/>
              <a:buNone/>
              <a:defRPr sz="2200"/>
            </a:lvl3pPr>
            <a:lvl4pPr marL="0" indent="964372">
              <a:spcBef>
                <a:spcPts val="2600"/>
              </a:spcBef>
              <a:buSzTx/>
              <a:buNone/>
              <a:defRPr sz="2200"/>
            </a:lvl4pPr>
            <a:lvl5pPr marL="0" indent="1285828">
              <a:spcBef>
                <a:spcPts val="2600"/>
              </a:spcBef>
              <a:buSzTx/>
              <a:buNone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973" name="Shape 97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15197502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xfrm>
            <a:off x="913806" y="1987974"/>
            <a:ext cx="10364391" cy="175579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08" name="Shape 108"/>
          <p:cNvSpPr>
            <a:spLocks noGrp="1"/>
          </p:cNvSpPr>
          <p:nvPr>
            <p:ph type="body" sz="half" idx="1"/>
          </p:nvPr>
        </p:nvSpPr>
        <p:spPr>
          <a:xfrm>
            <a:off x="1829099" y="3743773"/>
            <a:ext cx="8533805" cy="2038201"/>
          </a:xfrm>
          <a:prstGeom prst="rect">
            <a:avLst/>
          </a:prstGeom>
        </p:spPr>
        <p:txBody>
          <a:bodyPr anchor="ctr"/>
          <a:lstStyle>
            <a:lvl1pPr marL="0" indent="0">
              <a:spcBef>
                <a:spcPts val="1600"/>
              </a:spcBef>
              <a:buSzTx/>
              <a:buNone/>
              <a:defRPr sz="3000"/>
            </a:lvl1pPr>
            <a:lvl2pPr marL="0" indent="321457">
              <a:spcBef>
                <a:spcPts val="1600"/>
              </a:spcBef>
              <a:buSzTx/>
              <a:buNone/>
              <a:defRPr sz="3000"/>
            </a:lvl2pPr>
            <a:lvl3pPr marL="0" indent="642915">
              <a:spcBef>
                <a:spcPts val="1600"/>
              </a:spcBef>
              <a:buSzTx/>
              <a:buNone/>
              <a:defRPr sz="3000"/>
            </a:lvl3pPr>
            <a:lvl4pPr marL="0" indent="964372">
              <a:spcBef>
                <a:spcPts val="1600"/>
              </a:spcBef>
              <a:buSzTx/>
              <a:buNone/>
              <a:defRPr sz="3000"/>
            </a:lvl4pPr>
            <a:lvl5pPr marL="0" indent="1285828">
              <a:spcBef>
                <a:spcPts val="1600"/>
              </a:spcBef>
              <a:buSzTx/>
              <a:buNone/>
              <a:defRPr sz="3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09" name="Shape 10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45981365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0" name="Shape 980"/>
          <p:cNvSpPr>
            <a:spLocks noGrp="1"/>
          </p:cNvSpPr>
          <p:nvPr>
            <p:ph type="title"/>
          </p:nvPr>
        </p:nvSpPr>
        <p:spPr>
          <a:xfrm>
            <a:off x="1190625" y="169356"/>
            <a:ext cx="9810752" cy="1732976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981" name="Shape 981"/>
          <p:cNvSpPr>
            <a:spLocks noGrp="1"/>
          </p:cNvSpPr>
          <p:nvPr>
            <p:ph type="body" sz="half" idx="1"/>
          </p:nvPr>
        </p:nvSpPr>
        <p:spPr>
          <a:xfrm>
            <a:off x="1190626" y="1902332"/>
            <a:ext cx="4726781" cy="4107041"/>
          </a:xfrm>
          <a:prstGeom prst="rect">
            <a:avLst/>
          </a:prstGeom>
        </p:spPr>
        <p:txBody>
          <a:bodyPr anchor="ctr"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200"/>
            </a:lvl1pPr>
            <a:lvl2pPr marL="847173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2pPr>
            <a:lvl3pPr marL="1159701" indent="-347129" algn="l">
              <a:spcBef>
                <a:spcPts val="2600"/>
              </a:spcBef>
              <a:buSzPct val="171000"/>
              <a:buFont typeface="Gill Sans"/>
              <a:defRPr sz="2200"/>
            </a:lvl3pPr>
            <a:lvl4pPr marL="1472230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4pPr>
            <a:lvl5pPr marL="1784757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982" name="Shape 98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5434045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9" name="Shape 989"/>
          <p:cNvSpPr>
            <a:spLocks noGrp="1"/>
          </p:cNvSpPr>
          <p:nvPr>
            <p:ph type="title"/>
          </p:nvPr>
        </p:nvSpPr>
        <p:spPr>
          <a:xfrm>
            <a:off x="962919" y="4406802"/>
            <a:ext cx="10362901" cy="2451199"/>
          </a:xfrm>
          <a:prstGeom prst="rect">
            <a:avLst/>
          </a:prstGeo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t>タイトルテキスト</a:t>
            </a:r>
          </a:p>
        </p:txBody>
      </p:sp>
      <p:sp>
        <p:nvSpPr>
          <p:cNvPr id="990" name="Shape 990"/>
          <p:cNvSpPr>
            <a:spLocks noGrp="1"/>
          </p:cNvSpPr>
          <p:nvPr>
            <p:ph type="body" sz="half" idx="1"/>
          </p:nvPr>
        </p:nvSpPr>
        <p:spPr>
          <a:xfrm>
            <a:off x="962919" y="1192113"/>
            <a:ext cx="10362901" cy="3214688"/>
          </a:xfrm>
          <a:prstGeom prst="rect">
            <a:avLst/>
          </a:prstGeom>
        </p:spPr>
        <p:txBody>
          <a:bodyPr anchor="b"/>
          <a:lstStyle>
            <a:lvl1pPr marL="0" indent="0" algn="l">
              <a:spcBef>
                <a:spcPts val="2600"/>
              </a:spcBef>
              <a:buSzTx/>
              <a:buNone/>
              <a:defRPr sz="1400"/>
            </a:lvl1pPr>
            <a:lvl2pPr marL="0" indent="321457" algn="l">
              <a:spcBef>
                <a:spcPts val="2600"/>
              </a:spcBef>
              <a:buSzTx/>
              <a:buNone/>
              <a:defRPr sz="1400"/>
            </a:lvl2pPr>
            <a:lvl3pPr marL="0" indent="642915" algn="l">
              <a:spcBef>
                <a:spcPts val="2600"/>
              </a:spcBef>
              <a:buSzTx/>
              <a:buNone/>
              <a:defRPr sz="1400"/>
            </a:lvl3pPr>
            <a:lvl4pPr marL="0" indent="964372" algn="l">
              <a:spcBef>
                <a:spcPts val="2600"/>
              </a:spcBef>
              <a:buSzTx/>
              <a:buNone/>
              <a:defRPr sz="1400"/>
            </a:lvl4pPr>
            <a:lvl5pPr marL="0" indent="1285828" algn="l">
              <a:spcBef>
                <a:spcPts val="2600"/>
              </a:spcBef>
              <a:buSzTx/>
              <a:buNone/>
              <a:defRPr sz="1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991" name="Shape 99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81596877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8" name="Shape 998"/>
          <p:cNvSpPr>
            <a:spLocks noGrp="1"/>
          </p:cNvSpPr>
          <p:nvPr>
            <p:ph type="title"/>
          </p:nvPr>
        </p:nvSpPr>
        <p:spPr>
          <a:xfrm>
            <a:off x="1190625" y="169356"/>
            <a:ext cx="9810752" cy="1732976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999" name="Shape 999"/>
          <p:cNvSpPr>
            <a:spLocks noGrp="1"/>
          </p:cNvSpPr>
          <p:nvPr>
            <p:ph type="body" sz="quarter" idx="1"/>
          </p:nvPr>
        </p:nvSpPr>
        <p:spPr>
          <a:xfrm>
            <a:off x="1190625" y="1902332"/>
            <a:ext cx="2291955" cy="4107041"/>
          </a:xfrm>
          <a:prstGeom prst="rect">
            <a:avLst/>
          </a:prstGeom>
        </p:spPr>
        <p:txBody>
          <a:bodyPr anchor="ctr"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000"/>
            </a:lvl1pPr>
            <a:lvl2pPr marL="908432" indent="-408388" algn="l">
              <a:spcBef>
                <a:spcPts val="2600"/>
              </a:spcBef>
              <a:buSzPct val="171000"/>
              <a:buFont typeface="Gill Sans"/>
              <a:buChar char="•"/>
              <a:defRPr sz="2000"/>
            </a:lvl2pPr>
            <a:lvl3pPr marL="1308471" indent="-495899" algn="l">
              <a:spcBef>
                <a:spcPts val="2600"/>
              </a:spcBef>
              <a:buSzPct val="171000"/>
              <a:buFont typeface="Gill Sans"/>
              <a:defRPr sz="2000"/>
            </a:lvl3pPr>
            <a:lvl4pPr marL="1659146" indent="-534046" algn="l">
              <a:spcBef>
                <a:spcPts val="2600"/>
              </a:spcBef>
              <a:buSzPct val="171000"/>
              <a:buFont typeface="Gill Sans"/>
              <a:buChar char="•"/>
              <a:defRPr sz="2000"/>
            </a:lvl4pPr>
            <a:lvl5pPr marL="1971674" indent="-534046" algn="l">
              <a:spcBef>
                <a:spcPts val="2600"/>
              </a:spcBef>
              <a:buSzPct val="171000"/>
              <a:buFont typeface="Gill Sans"/>
              <a:buChar char="•"/>
              <a:defRPr sz="2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000" name="Shape 100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55620895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7" name="Shape 1007"/>
          <p:cNvSpPr>
            <a:spLocks noGrp="1"/>
          </p:cNvSpPr>
          <p:nvPr>
            <p:ph type="title"/>
          </p:nvPr>
        </p:nvSpPr>
        <p:spPr>
          <a:xfrm>
            <a:off x="610196" y="256801"/>
            <a:ext cx="10971611" cy="1178574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008" name="Shape 1008"/>
          <p:cNvSpPr>
            <a:spLocks noGrp="1"/>
          </p:cNvSpPr>
          <p:nvPr>
            <p:ph type="body" sz="quarter" idx="1"/>
          </p:nvPr>
        </p:nvSpPr>
        <p:spPr>
          <a:xfrm>
            <a:off x="610197" y="1435375"/>
            <a:ext cx="5386092" cy="739007"/>
          </a:xfrm>
          <a:prstGeom prst="rect">
            <a:avLst/>
          </a:prstGeom>
        </p:spPr>
        <p:txBody>
          <a:bodyPr anchor="b"/>
          <a:lstStyle>
            <a:lvl1pPr marL="0" indent="0" algn="l">
              <a:spcBef>
                <a:spcPts val="2600"/>
              </a:spcBef>
              <a:buSzTx/>
              <a:buNone/>
              <a:defRPr sz="1700" b="1"/>
            </a:lvl1pPr>
            <a:lvl2pPr marL="0" indent="321457" algn="l">
              <a:spcBef>
                <a:spcPts val="2600"/>
              </a:spcBef>
              <a:buSzTx/>
              <a:buNone/>
              <a:defRPr sz="1700" b="1"/>
            </a:lvl2pPr>
            <a:lvl3pPr marL="0" indent="642915" algn="l">
              <a:spcBef>
                <a:spcPts val="2600"/>
              </a:spcBef>
              <a:buSzTx/>
              <a:buNone/>
              <a:defRPr sz="1700" b="1"/>
            </a:lvl3pPr>
            <a:lvl4pPr marL="0" indent="964372" algn="l">
              <a:spcBef>
                <a:spcPts val="2600"/>
              </a:spcBef>
              <a:buSzTx/>
              <a:buNone/>
              <a:defRPr sz="1700" b="1"/>
            </a:lvl4pPr>
            <a:lvl5pPr marL="0" indent="1285828" algn="l">
              <a:spcBef>
                <a:spcPts val="2600"/>
              </a:spcBef>
              <a:buSzTx/>
              <a:buNone/>
              <a:defRPr sz="1700" b="1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009" name="Shape 100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18947188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6" name="Shape 1016"/>
          <p:cNvSpPr>
            <a:spLocks noGrp="1"/>
          </p:cNvSpPr>
          <p:nvPr>
            <p:ph type="title"/>
          </p:nvPr>
        </p:nvSpPr>
        <p:spPr>
          <a:xfrm>
            <a:off x="1190625" y="178595"/>
            <a:ext cx="9810752" cy="1714501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017" name="Shape 101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83751912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" name="Shape 102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69545549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Shape 1031"/>
          <p:cNvSpPr>
            <a:spLocks noGrp="1"/>
          </p:cNvSpPr>
          <p:nvPr>
            <p:ph type="title"/>
          </p:nvPr>
        </p:nvSpPr>
        <p:spPr>
          <a:xfrm>
            <a:off x="610196" y="1"/>
            <a:ext cx="4010920" cy="1435449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1032" name="Shape 1032"/>
          <p:cNvSpPr>
            <a:spLocks noGrp="1"/>
          </p:cNvSpPr>
          <p:nvPr>
            <p:ph type="body" idx="1"/>
          </p:nvPr>
        </p:nvSpPr>
        <p:spPr>
          <a:xfrm>
            <a:off x="4766965" y="1"/>
            <a:ext cx="6814840" cy="6399239"/>
          </a:xfrm>
          <a:prstGeom prst="rect">
            <a:avLst/>
          </a:prstGeom>
        </p:spPr>
        <p:txBody>
          <a:bodyPr anchor="ctr"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200"/>
            </a:lvl1pPr>
            <a:lvl2pPr marL="881886" indent="-381842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2pPr>
            <a:lvl3pPr marL="1261799" indent="-449227" algn="l">
              <a:spcBef>
                <a:spcPts val="2600"/>
              </a:spcBef>
              <a:buSzPct val="171000"/>
              <a:buFont typeface="Gill Sans"/>
              <a:defRPr sz="2200"/>
            </a:lvl3pPr>
            <a:lvl4pPr marL="1670589" indent="-54548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4pPr>
            <a:lvl5pPr marL="1983117" indent="-54548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033" name="Shape 103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15472933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" name="Shape 1040"/>
          <p:cNvSpPr>
            <a:spLocks noGrp="1"/>
          </p:cNvSpPr>
          <p:nvPr>
            <p:ph type="title"/>
          </p:nvPr>
        </p:nvSpPr>
        <p:spPr>
          <a:xfrm>
            <a:off x="2390180" y="3086325"/>
            <a:ext cx="7314905" cy="2281535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1041" name="Shape 1041"/>
          <p:cNvSpPr>
            <a:spLocks noGrp="1"/>
          </p:cNvSpPr>
          <p:nvPr>
            <p:ph type="body" sz="quarter" idx="1"/>
          </p:nvPr>
        </p:nvSpPr>
        <p:spPr>
          <a:xfrm>
            <a:off x="2390180" y="5367860"/>
            <a:ext cx="7314905" cy="804789"/>
          </a:xfrm>
          <a:prstGeom prst="rect">
            <a:avLst/>
          </a:prstGeom>
        </p:spPr>
        <p:txBody>
          <a:bodyPr anchor="ctr"/>
          <a:lstStyle>
            <a:lvl1pPr marL="0" indent="0" algn="l">
              <a:spcBef>
                <a:spcPts val="2600"/>
              </a:spcBef>
              <a:buSzTx/>
              <a:buNone/>
              <a:defRPr sz="1000"/>
            </a:lvl1pPr>
            <a:lvl2pPr marL="0" indent="321457" algn="l">
              <a:spcBef>
                <a:spcPts val="2600"/>
              </a:spcBef>
              <a:buSzTx/>
              <a:buNone/>
              <a:defRPr sz="1000"/>
            </a:lvl2pPr>
            <a:lvl3pPr marL="0" indent="642915" algn="l">
              <a:spcBef>
                <a:spcPts val="2600"/>
              </a:spcBef>
              <a:buSzTx/>
              <a:buNone/>
              <a:defRPr sz="1000"/>
            </a:lvl3pPr>
            <a:lvl4pPr marL="0" indent="964372" algn="l">
              <a:spcBef>
                <a:spcPts val="2600"/>
              </a:spcBef>
              <a:buSzTx/>
              <a:buNone/>
              <a:defRPr sz="1000"/>
            </a:lvl4pPr>
            <a:lvl5pPr marL="0" indent="1285828" algn="l">
              <a:spcBef>
                <a:spcPts val="2600"/>
              </a:spcBef>
              <a:buSzTx/>
              <a:buNone/>
              <a:defRPr sz="1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042" name="Shape 104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4994122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Shape 1049"/>
          <p:cNvSpPr>
            <a:spLocks noGrp="1"/>
          </p:cNvSpPr>
          <p:nvPr>
            <p:ph type="title"/>
          </p:nvPr>
        </p:nvSpPr>
        <p:spPr>
          <a:xfrm>
            <a:off x="1190625" y="169356"/>
            <a:ext cx="9810752" cy="1732976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050" name="Shape 1050"/>
          <p:cNvSpPr>
            <a:spLocks noGrp="1"/>
          </p:cNvSpPr>
          <p:nvPr>
            <p:ph type="body" sz="half" idx="1"/>
          </p:nvPr>
        </p:nvSpPr>
        <p:spPr>
          <a:xfrm>
            <a:off x="1190626" y="1902332"/>
            <a:ext cx="4726781" cy="4107041"/>
          </a:xfrm>
          <a:prstGeom prst="rect">
            <a:avLst/>
          </a:prstGeom>
        </p:spPr>
        <p:txBody>
          <a:bodyPr anchor="ctr"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200"/>
            </a:lvl1pPr>
            <a:lvl2pPr marL="847173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2pPr>
            <a:lvl3pPr marL="1159701" indent="-347129" algn="l">
              <a:spcBef>
                <a:spcPts val="2600"/>
              </a:spcBef>
              <a:buSzPct val="171000"/>
              <a:buFont typeface="Gill Sans"/>
              <a:defRPr sz="2200"/>
            </a:lvl3pPr>
            <a:lvl4pPr marL="1472230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4pPr>
            <a:lvl5pPr marL="1784757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051" name="Shape 105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38347154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" name="Shape 1058"/>
          <p:cNvSpPr>
            <a:spLocks noGrp="1"/>
          </p:cNvSpPr>
          <p:nvPr>
            <p:ph type="title"/>
          </p:nvPr>
        </p:nvSpPr>
        <p:spPr>
          <a:xfrm>
            <a:off x="8548686" y="0"/>
            <a:ext cx="2452689" cy="6143626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059" name="Shape 1059"/>
          <p:cNvSpPr>
            <a:spLocks noGrp="1"/>
          </p:cNvSpPr>
          <p:nvPr>
            <p:ph type="body" idx="1"/>
          </p:nvPr>
        </p:nvSpPr>
        <p:spPr>
          <a:xfrm>
            <a:off x="1190626" y="0"/>
            <a:ext cx="7215189" cy="6143626"/>
          </a:xfrm>
          <a:prstGeom prst="rect">
            <a:avLst/>
          </a:prstGeom>
        </p:spPr>
        <p:txBody>
          <a:bodyPr anchor="ctr"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200"/>
            </a:lvl1pPr>
            <a:lvl2pPr marL="847173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2pPr>
            <a:lvl3pPr marL="1159701" indent="-347129" algn="l">
              <a:spcBef>
                <a:spcPts val="2600"/>
              </a:spcBef>
              <a:buSzPct val="171000"/>
              <a:buFont typeface="Gill Sans"/>
              <a:defRPr sz="2200"/>
            </a:lvl3pPr>
            <a:lvl4pPr marL="1472230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4pPr>
            <a:lvl5pPr marL="1784757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060" name="Shape 106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82123654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/>
          </p:cNvSpPr>
          <p:nvPr>
            <p:ph type="title"/>
          </p:nvPr>
        </p:nvSpPr>
        <p:spPr>
          <a:xfrm>
            <a:off x="1190625" y="169356"/>
            <a:ext cx="9810752" cy="1732976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17" name="Shape 117"/>
          <p:cNvSpPr>
            <a:spLocks noGrp="1"/>
          </p:cNvSpPr>
          <p:nvPr>
            <p:ph type="body" idx="1"/>
          </p:nvPr>
        </p:nvSpPr>
        <p:spPr>
          <a:xfrm>
            <a:off x="1190625" y="1902332"/>
            <a:ext cx="9810752" cy="4107041"/>
          </a:xfrm>
          <a:prstGeom prst="rect">
            <a:avLst/>
          </a:prstGeom>
        </p:spPr>
        <p:txBody>
          <a:bodyPr anchor="ctr"/>
          <a:lstStyle>
            <a:lvl1pPr marL="589337" indent="-401821" algn="l">
              <a:spcBef>
                <a:spcPts val="1600"/>
              </a:spcBef>
              <a:buSzPct val="171000"/>
              <a:buFont typeface="Gill Sans"/>
              <a:defRPr sz="3000"/>
            </a:lvl1pPr>
            <a:lvl2pPr marL="901865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2pPr>
            <a:lvl3pPr marL="1214393" indent="-401821" algn="l">
              <a:spcBef>
                <a:spcPts val="1600"/>
              </a:spcBef>
              <a:buSzPct val="171000"/>
              <a:buFont typeface="Gill Sans"/>
              <a:defRPr sz="3000"/>
            </a:lvl3pPr>
            <a:lvl4pPr marL="1526922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4pPr>
            <a:lvl5pPr marL="1839449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18" name="Shape 11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8081323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" name="Shape 1067"/>
          <p:cNvSpPr>
            <a:spLocks noGrp="1"/>
          </p:cNvSpPr>
          <p:nvPr>
            <p:ph type="title"/>
          </p:nvPr>
        </p:nvSpPr>
        <p:spPr>
          <a:xfrm>
            <a:off x="913806" y="1845099"/>
            <a:ext cx="10364391" cy="204154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068" name="Shape 1068"/>
          <p:cNvSpPr>
            <a:spLocks noGrp="1"/>
          </p:cNvSpPr>
          <p:nvPr>
            <p:ph type="body" sz="half" idx="1"/>
          </p:nvPr>
        </p:nvSpPr>
        <p:spPr>
          <a:xfrm>
            <a:off x="1829099" y="3886647"/>
            <a:ext cx="8533805" cy="297135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2600"/>
              </a:spcBef>
              <a:buSzTx/>
              <a:buNone/>
              <a:defRPr sz="2200"/>
            </a:lvl1pPr>
            <a:lvl2pPr marL="0" indent="321457">
              <a:spcBef>
                <a:spcPts val="2600"/>
              </a:spcBef>
              <a:buSzTx/>
              <a:buNone/>
              <a:defRPr sz="2200"/>
            </a:lvl2pPr>
            <a:lvl3pPr marL="0" indent="642915">
              <a:spcBef>
                <a:spcPts val="2600"/>
              </a:spcBef>
              <a:buSzTx/>
              <a:buNone/>
              <a:defRPr sz="2200"/>
            </a:lvl3pPr>
            <a:lvl4pPr marL="0" indent="964372">
              <a:spcBef>
                <a:spcPts val="2600"/>
              </a:spcBef>
              <a:buSzTx/>
              <a:buNone/>
              <a:defRPr sz="2200"/>
            </a:lvl4pPr>
            <a:lvl5pPr marL="0" indent="1285828">
              <a:spcBef>
                <a:spcPts val="2600"/>
              </a:spcBef>
              <a:buSzTx/>
              <a:buNone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069" name="Shape 106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53613444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6" name="Shape 1076"/>
          <p:cNvSpPr>
            <a:spLocks noGrp="1"/>
          </p:cNvSpPr>
          <p:nvPr>
            <p:ph type="title"/>
          </p:nvPr>
        </p:nvSpPr>
        <p:spPr>
          <a:xfrm>
            <a:off x="1190625" y="125015"/>
            <a:ext cx="9810752" cy="1821658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077" name="Shape 1077"/>
          <p:cNvSpPr>
            <a:spLocks noGrp="1"/>
          </p:cNvSpPr>
          <p:nvPr>
            <p:ph type="body" idx="1"/>
          </p:nvPr>
        </p:nvSpPr>
        <p:spPr>
          <a:xfrm>
            <a:off x="1190625" y="1946672"/>
            <a:ext cx="9810752" cy="4911328"/>
          </a:xfrm>
          <a:prstGeom prst="rect">
            <a:avLst/>
          </a:prstGeom>
        </p:spPr>
        <p:txBody>
          <a:bodyPr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200"/>
            </a:lvl1pPr>
            <a:lvl2pPr marL="847173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2pPr>
            <a:lvl3pPr marL="1159701" indent="-347129" algn="l">
              <a:spcBef>
                <a:spcPts val="2600"/>
              </a:spcBef>
              <a:buSzPct val="171000"/>
              <a:buFont typeface="Gill Sans"/>
              <a:defRPr sz="2200"/>
            </a:lvl3pPr>
            <a:lvl4pPr marL="1472230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4pPr>
            <a:lvl5pPr marL="1784757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078" name="Shape 107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72443947"/>
      </p:ext>
    </p:extLst>
  </p:cSld>
  <p:clrMapOvr>
    <a:masterClrMapping/>
  </p:clrMapOvr>
  <p:transition spd="med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" name="Shape 1085"/>
          <p:cNvSpPr>
            <a:spLocks noGrp="1"/>
          </p:cNvSpPr>
          <p:nvPr>
            <p:ph type="title"/>
          </p:nvPr>
        </p:nvSpPr>
        <p:spPr>
          <a:xfrm>
            <a:off x="962919" y="4406802"/>
            <a:ext cx="10362901" cy="2451199"/>
          </a:xfrm>
          <a:prstGeom prst="rect">
            <a:avLst/>
          </a:prstGeo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t>タイトルテキスト</a:t>
            </a:r>
          </a:p>
        </p:txBody>
      </p:sp>
      <p:sp>
        <p:nvSpPr>
          <p:cNvPr id="1086" name="Shape 1086"/>
          <p:cNvSpPr>
            <a:spLocks noGrp="1"/>
          </p:cNvSpPr>
          <p:nvPr>
            <p:ph type="body" sz="half" idx="1"/>
          </p:nvPr>
        </p:nvSpPr>
        <p:spPr>
          <a:xfrm>
            <a:off x="962919" y="1192113"/>
            <a:ext cx="10362901" cy="3214688"/>
          </a:xfrm>
          <a:prstGeom prst="rect">
            <a:avLst/>
          </a:prstGeom>
        </p:spPr>
        <p:txBody>
          <a:bodyPr anchor="b"/>
          <a:lstStyle>
            <a:lvl1pPr marL="0" indent="0" algn="l">
              <a:spcBef>
                <a:spcPts val="2600"/>
              </a:spcBef>
              <a:buSzTx/>
              <a:buNone/>
              <a:defRPr sz="1400"/>
            </a:lvl1pPr>
            <a:lvl2pPr marL="0" indent="321457" algn="l">
              <a:spcBef>
                <a:spcPts val="2600"/>
              </a:spcBef>
              <a:buSzTx/>
              <a:buNone/>
              <a:defRPr sz="1400"/>
            </a:lvl2pPr>
            <a:lvl3pPr marL="0" indent="642915" algn="l">
              <a:spcBef>
                <a:spcPts val="2600"/>
              </a:spcBef>
              <a:buSzTx/>
              <a:buNone/>
              <a:defRPr sz="1400"/>
            </a:lvl3pPr>
            <a:lvl4pPr marL="0" indent="964372" algn="l">
              <a:spcBef>
                <a:spcPts val="2600"/>
              </a:spcBef>
              <a:buSzTx/>
              <a:buNone/>
              <a:defRPr sz="1400"/>
            </a:lvl4pPr>
            <a:lvl5pPr marL="0" indent="1285828" algn="l">
              <a:spcBef>
                <a:spcPts val="2600"/>
              </a:spcBef>
              <a:buSzTx/>
              <a:buNone/>
              <a:defRPr sz="1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087" name="Shape 108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22164684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Shape 1094"/>
          <p:cNvSpPr>
            <a:spLocks noGrp="1"/>
          </p:cNvSpPr>
          <p:nvPr>
            <p:ph type="title"/>
          </p:nvPr>
        </p:nvSpPr>
        <p:spPr>
          <a:xfrm>
            <a:off x="1190625" y="125015"/>
            <a:ext cx="9810752" cy="1821658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095" name="Shape 1095"/>
          <p:cNvSpPr>
            <a:spLocks noGrp="1"/>
          </p:cNvSpPr>
          <p:nvPr>
            <p:ph type="body" sz="half" idx="1"/>
          </p:nvPr>
        </p:nvSpPr>
        <p:spPr>
          <a:xfrm>
            <a:off x="1190625" y="1946672"/>
            <a:ext cx="4833939" cy="4911328"/>
          </a:xfrm>
          <a:prstGeom prst="rect">
            <a:avLst/>
          </a:prstGeom>
        </p:spPr>
        <p:txBody>
          <a:bodyPr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000"/>
            </a:lvl1pPr>
            <a:lvl2pPr marL="908432" indent="-408388" algn="l">
              <a:spcBef>
                <a:spcPts val="2600"/>
              </a:spcBef>
              <a:buSzPct val="171000"/>
              <a:buFont typeface="Gill Sans"/>
              <a:buChar char="•"/>
              <a:defRPr sz="2000"/>
            </a:lvl2pPr>
            <a:lvl3pPr marL="1308471" indent="-495899" algn="l">
              <a:spcBef>
                <a:spcPts val="2600"/>
              </a:spcBef>
              <a:buSzPct val="171000"/>
              <a:buFont typeface="Gill Sans"/>
              <a:defRPr sz="2000"/>
            </a:lvl3pPr>
            <a:lvl4pPr marL="1659146" indent="-534046" algn="l">
              <a:spcBef>
                <a:spcPts val="2600"/>
              </a:spcBef>
              <a:buSzPct val="171000"/>
              <a:buFont typeface="Gill Sans"/>
              <a:buChar char="•"/>
              <a:defRPr sz="2000"/>
            </a:lvl4pPr>
            <a:lvl5pPr marL="1971674" indent="-534046" algn="l">
              <a:spcBef>
                <a:spcPts val="2600"/>
              </a:spcBef>
              <a:buSzPct val="171000"/>
              <a:buFont typeface="Gill Sans"/>
              <a:buChar char="•"/>
              <a:defRPr sz="2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096" name="Shape 109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59689265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3" name="Shape 1103"/>
          <p:cNvSpPr>
            <a:spLocks noGrp="1"/>
          </p:cNvSpPr>
          <p:nvPr>
            <p:ph type="title"/>
          </p:nvPr>
        </p:nvSpPr>
        <p:spPr>
          <a:xfrm>
            <a:off x="610196" y="256801"/>
            <a:ext cx="10971611" cy="1178574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104" name="Shape 1104"/>
          <p:cNvSpPr>
            <a:spLocks noGrp="1"/>
          </p:cNvSpPr>
          <p:nvPr>
            <p:ph type="body" sz="quarter" idx="1"/>
          </p:nvPr>
        </p:nvSpPr>
        <p:spPr>
          <a:xfrm>
            <a:off x="610197" y="1435375"/>
            <a:ext cx="5386092" cy="739007"/>
          </a:xfrm>
          <a:prstGeom prst="rect">
            <a:avLst/>
          </a:prstGeom>
        </p:spPr>
        <p:txBody>
          <a:bodyPr anchor="b"/>
          <a:lstStyle>
            <a:lvl1pPr marL="0" indent="0" algn="l">
              <a:spcBef>
                <a:spcPts val="2600"/>
              </a:spcBef>
              <a:buSzTx/>
              <a:buNone/>
              <a:defRPr sz="1700" b="1"/>
            </a:lvl1pPr>
            <a:lvl2pPr marL="0" indent="321457" algn="l">
              <a:spcBef>
                <a:spcPts val="2600"/>
              </a:spcBef>
              <a:buSzTx/>
              <a:buNone/>
              <a:defRPr sz="1700" b="1"/>
            </a:lvl2pPr>
            <a:lvl3pPr marL="0" indent="642915" algn="l">
              <a:spcBef>
                <a:spcPts val="2600"/>
              </a:spcBef>
              <a:buSzTx/>
              <a:buNone/>
              <a:defRPr sz="1700" b="1"/>
            </a:lvl3pPr>
            <a:lvl4pPr marL="0" indent="964372" algn="l">
              <a:spcBef>
                <a:spcPts val="2600"/>
              </a:spcBef>
              <a:buSzTx/>
              <a:buNone/>
              <a:defRPr sz="1700" b="1"/>
            </a:lvl4pPr>
            <a:lvl5pPr marL="0" indent="1285828" algn="l">
              <a:spcBef>
                <a:spcPts val="2600"/>
              </a:spcBef>
              <a:buSzTx/>
              <a:buNone/>
              <a:defRPr sz="1700" b="1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105" name="Shape 110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3819199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2" name="Shape 1112"/>
          <p:cNvSpPr>
            <a:spLocks noGrp="1"/>
          </p:cNvSpPr>
          <p:nvPr>
            <p:ph type="title"/>
          </p:nvPr>
        </p:nvSpPr>
        <p:spPr>
          <a:xfrm>
            <a:off x="1190625" y="178595"/>
            <a:ext cx="9810752" cy="1714501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113" name="Shape 11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89205368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0" name="Shape 112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20582279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" name="Shape 1127"/>
          <p:cNvSpPr>
            <a:spLocks noGrp="1"/>
          </p:cNvSpPr>
          <p:nvPr>
            <p:ph type="title"/>
          </p:nvPr>
        </p:nvSpPr>
        <p:spPr>
          <a:xfrm>
            <a:off x="610196" y="1"/>
            <a:ext cx="4010920" cy="1435449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1128" name="Shape 1128"/>
          <p:cNvSpPr>
            <a:spLocks noGrp="1"/>
          </p:cNvSpPr>
          <p:nvPr>
            <p:ph type="body" idx="1"/>
          </p:nvPr>
        </p:nvSpPr>
        <p:spPr>
          <a:xfrm>
            <a:off x="4766965" y="273471"/>
            <a:ext cx="6814840" cy="6584530"/>
          </a:xfrm>
          <a:prstGeom prst="rect">
            <a:avLst/>
          </a:prstGeom>
        </p:spPr>
        <p:txBody>
          <a:bodyPr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200"/>
            </a:lvl1pPr>
            <a:lvl2pPr marL="881886" indent="-381842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2pPr>
            <a:lvl3pPr marL="1261799" indent="-449227" algn="l">
              <a:spcBef>
                <a:spcPts val="2600"/>
              </a:spcBef>
              <a:buSzPct val="171000"/>
              <a:buFont typeface="Gill Sans"/>
              <a:defRPr sz="2200"/>
            </a:lvl3pPr>
            <a:lvl4pPr marL="1670589" indent="-54548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4pPr>
            <a:lvl5pPr marL="1983117" indent="-54548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129" name="Shape 112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09221131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" name="Shape 1136"/>
          <p:cNvSpPr>
            <a:spLocks noGrp="1"/>
          </p:cNvSpPr>
          <p:nvPr>
            <p:ph type="title"/>
          </p:nvPr>
        </p:nvSpPr>
        <p:spPr>
          <a:xfrm>
            <a:off x="2390180" y="3086325"/>
            <a:ext cx="7314905" cy="2281535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1137" name="Shape 1137"/>
          <p:cNvSpPr>
            <a:spLocks noGrp="1"/>
          </p:cNvSpPr>
          <p:nvPr>
            <p:ph type="body" sz="quarter" idx="1"/>
          </p:nvPr>
        </p:nvSpPr>
        <p:spPr>
          <a:xfrm>
            <a:off x="2390180" y="5367860"/>
            <a:ext cx="7314905" cy="1490141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2600"/>
              </a:spcBef>
              <a:buSzTx/>
              <a:buNone/>
              <a:defRPr sz="1000"/>
            </a:lvl1pPr>
            <a:lvl2pPr marL="0" indent="321457" algn="l">
              <a:spcBef>
                <a:spcPts val="2600"/>
              </a:spcBef>
              <a:buSzTx/>
              <a:buNone/>
              <a:defRPr sz="1000"/>
            </a:lvl2pPr>
            <a:lvl3pPr marL="0" indent="642915" algn="l">
              <a:spcBef>
                <a:spcPts val="2600"/>
              </a:spcBef>
              <a:buSzTx/>
              <a:buNone/>
              <a:defRPr sz="1000"/>
            </a:lvl3pPr>
            <a:lvl4pPr marL="0" indent="964372" algn="l">
              <a:spcBef>
                <a:spcPts val="2600"/>
              </a:spcBef>
              <a:buSzTx/>
              <a:buNone/>
              <a:defRPr sz="1000"/>
            </a:lvl4pPr>
            <a:lvl5pPr marL="0" indent="1285828" algn="l">
              <a:spcBef>
                <a:spcPts val="2600"/>
              </a:spcBef>
              <a:buSzTx/>
              <a:buNone/>
              <a:defRPr sz="1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138" name="Shape 113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84151182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5" name="Shape 1145"/>
          <p:cNvSpPr>
            <a:spLocks noGrp="1"/>
          </p:cNvSpPr>
          <p:nvPr>
            <p:ph type="title"/>
          </p:nvPr>
        </p:nvSpPr>
        <p:spPr>
          <a:xfrm>
            <a:off x="1190625" y="125015"/>
            <a:ext cx="9810752" cy="1821658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146" name="Shape 1146"/>
          <p:cNvSpPr>
            <a:spLocks noGrp="1"/>
          </p:cNvSpPr>
          <p:nvPr>
            <p:ph type="body" idx="1"/>
          </p:nvPr>
        </p:nvSpPr>
        <p:spPr>
          <a:xfrm>
            <a:off x="1190625" y="1946672"/>
            <a:ext cx="9810752" cy="4911328"/>
          </a:xfrm>
          <a:prstGeom prst="rect">
            <a:avLst/>
          </a:prstGeom>
        </p:spPr>
        <p:txBody>
          <a:bodyPr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200"/>
            </a:lvl1pPr>
            <a:lvl2pPr marL="847173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2pPr>
            <a:lvl3pPr marL="1159701" indent="-347129" algn="l">
              <a:spcBef>
                <a:spcPts val="2600"/>
              </a:spcBef>
              <a:buSzPct val="171000"/>
              <a:buFont typeface="Gill Sans"/>
              <a:defRPr sz="2200"/>
            </a:lvl3pPr>
            <a:lvl4pPr marL="1472230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4pPr>
            <a:lvl5pPr marL="1784757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147" name="Shape 114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3969687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/>
          </p:cNvSpPr>
          <p:nvPr>
            <p:ph type="title"/>
          </p:nvPr>
        </p:nvSpPr>
        <p:spPr>
          <a:xfrm>
            <a:off x="962919" y="4406802"/>
            <a:ext cx="10362901" cy="2451199"/>
          </a:xfrm>
          <a:prstGeom prst="rect">
            <a:avLst/>
          </a:prstGeo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t>タイトルテキスト</a:t>
            </a:r>
          </a:p>
        </p:txBody>
      </p:sp>
      <p:sp>
        <p:nvSpPr>
          <p:cNvPr id="126" name="Shape 126"/>
          <p:cNvSpPr>
            <a:spLocks noGrp="1"/>
          </p:cNvSpPr>
          <p:nvPr>
            <p:ph type="body" sz="half" idx="1"/>
          </p:nvPr>
        </p:nvSpPr>
        <p:spPr>
          <a:xfrm>
            <a:off x="962919" y="1192113"/>
            <a:ext cx="10362901" cy="3214688"/>
          </a:xfrm>
          <a:prstGeom prst="rect">
            <a:avLst/>
          </a:prstGeom>
        </p:spPr>
        <p:txBody>
          <a:bodyPr anchor="b"/>
          <a:lstStyle>
            <a:lvl1pPr marL="0" indent="0" algn="l">
              <a:spcBef>
                <a:spcPts val="1600"/>
              </a:spcBef>
              <a:buSzTx/>
              <a:buNone/>
              <a:defRPr sz="1400"/>
            </a:lvl1pPr>
            <a:lvl2pPr marL="0" indent="321457" algn="l">
              <a:spcBef>
                <a:spcPts val="1600"/>
              </a:spcBef>
              <a:buSzTx/>
              <a:buNone/>
              <a:defRPr sz="1400"/>
            </a:lvl2pPr>
            <a:lvl3pPr marL="0" indent="642915" algn="l">
              <a:spcBef>
                <a:spcPts val="1600"/>
              </a:spcBef>
              <a:buSzTx/>
              <a:buNone/>
              <a:defRPr sz="1400"/>
            </a:lvl3pPr>
            <a:lvl4pPr marL="0" indent="964372" algn="l">
              <a:spcBef>
                <a:spcPts val="1600"/>
              </a:spcBef>
              <a:buSzTx/>
              <a:buNone/>
              <a:defRPr sz="1400"/>
            </a:lvl4pPr>
            <a:lvl5pPr marL="0" indent="1285828" algn="l">
              <a:spcBef>
                <a:spcPts val="1600"/>
              </a:spcBef>
              <a:buSzTx/>
              <a:buNone/>
              <a:defRPr sz="1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27" name="Shape 12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32084978"/>
      </p:ext>
    </p:extLst>
  </p:cSld>
  <p:clrMapOvr>
    <a:masterClrMapping/>
  </p:clrMapOvr>
  <p:transition spd="med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4" name="Shape 1154"/>
          <p:cNvSpPr>
            <a:spLocks noGrp="1"/>
          </p:cNvSpPr>
          <p:nvPr>
            <p:ph type="title"/>
          </p:nvPr>
        </p:nvSpPr>
        <p:spPr>
          <a:xfrm>
            <a:off x="8548686" y="0"/>
            <a:ext cx="2452689" cy="6143626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155" name="Shape 1155"/>
          <p:cNvSpPr>
            <a:spLocks noGrp="1"/>
          </p:cNvSpPr>
          <p:nvPr>
            <p:ph type="body" idx="1"/>
          </p:nvPr>
        </p:nvSpPr>
        <p:spPr>
          <a:xfrm>
            <a:off x="1190626" y="178595"/>
            <a:ext cx="7215189" cy="6679407"/>
          </a:xfrm>
          <a:prstGeom prst="rect">
            <a:avLst/>
          </a:prstGeom>
        </p:spPr>
        <p:txBody>
          <a:bodyPr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200"/>
            </a:lvl1pPr>
            <a:lvl2pPr marL="847173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2pPr>
            <a:lvl3pPr marL="1159701" indent="-347129" algn="l">
              <a:spcBef>
                <a:spcPts val="2600"/>
              </a:spcBef>
              <a:buSzPct val="171000"/>
              <a:buFont typeface="Gill Sans"/>
              <a:defRPr sz="2200"/>
            </a:lvl3pPr>
            <a:lvl4pPr marL="1472230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4pPr>
            <a:lvl5pPr marL="1784757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156" name="Shape 115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21835807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3" name="Shape 1163"/>
          <p:cNvSpPr>
            <a:spLocks noGrp="1"/>
          </p:cNvSpPr>
          <p:nvPr>
            <p:ph type="title"/>
          </p:nvPr>
        </p:nvSpPr>
        <p:spPr>
          <a:xfrm>
            <a:off x="913806" y="1987974"/>
            <a:ext cx="10364391" cy="175579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164" name="Shape 1164"/>
          <p:cNvSpPr>
            <a:spLocks noGrp="1"/>
          </p:cNvSpPr>
          <p:nvPr>
            <p:ph type="body" sz="half" idx="1"/>
          </p:nvPr>
        </p:nvSpPr>
        <p:spPr>
          <a:xfrm>
            <a:off x="1829099" y="3743773"/>
            <a:ext cx="8533805" cy="2038201"/>
          </a:xfrm>
          <a:prstGeom prst="rect">
            <a:avLst/>
          </a:prstGeom>
        </p:spPr>
        <p:txBody>
          <a:bodyPr anchor="ctr"/>
          <a:lstStyle>
            <a:lvl1pPr marL="0" indent="0">
              <a:spcBef>
                <a:spcPts val="2600"/>
              </a:spcBef>
              <a:buSzTx/>
              <a:buNone/>
              <a:defRPr sz="2200"/>
            </a:lvl1pPr>
            <a:lvl2pPr marL="0" indent="321457">
              <a:spcBef>
                <a:spcPts val="2600"/>
              </a:spcBef>
              <a:buSzTx/>
              <a:buNone/>
              <a:defRPr sz="2200"/>
            </a:lvl2pPr>
            <a:lvl3pPr marL="0" indent="642915">
              <a:spcBef>
                <a:spcPts val="2600"/>
              </a:spcBef>
              <a:buSzTx/>
              <a:buNone/>
              <a:defRPr sz="2200"/>
            </a:lvl3pPr>
            <a:lvl4pPr marL="0" indent="964372">
              <a:spcBef>
                <a:spcPts val="2600"/>
              </a:spcBef>
              <a:buSzTx/>
              <a:buNone/>
              <a:defRPr sz="2200"/>
            </a:lvl4pPr>
            <a:lvl5pPr marL="0" indent="1285828">
              <a:spcBef>
                <a:spcPts val="2600"/>
              </a:spcBef>
              <a:buSzTx/>
              <a:buNone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165" name="Shape 116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5313860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2" name="Shape 1172"/>
          <p:cNvSpPr>
            <a:spLocks noGrp="1"/>
          </p:cNvSpPr>
          <p:nvPr>
            <p:ph type="title"/>
          </p:nvPr>
        </p:nvSpPr>
        <p:spPr>
          <a:xfrm>
            <a:off x="1190625" y="169356"/>
            <a:ext cx="9810752" cy="1732976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173" name="Shape 1173"/>
          <p:cNvSpPr>
            <a:spLocks noGrp="1"/>
          </p:cNvSpPr>
          <p:nvPr>
            <p:ph type="body" sz="quarter" idx="1"/>
          </p:nvPr>
        </p:nvSpPr>
        <p:spPr>
          <a:xfrm>
            <a:off x="7286625" y="1902332"/>
            <a:ext cx="3714752" cy="4107041"/>
          </a:xfrm>
          <a:prstGeom prst="rect">
            <a:avLst/>
          </a:prstGeom>
        </p:spPr>
        <p:txBody>
          <a:bodyPr anchor="ctr"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200"/>
            </a:lvl1pPr>
            <a:lvl2pPr marL="847173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2pPr>
            <a:lvl3pPr marL="1159701" indent="-347129" algn="l">
              <a:spcBef>
                <a:spcPts val="2600"/>
              </a:spcBef>
              <a:buSzPct val="171000"/>
              <a:buFont typeface="Gill Sans"/>
              <a:defRPr sz="2200"/>
            </a:lvl3pPr>
            <a:lvl4pPr marL="1472230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4pPr>
            <a:lvl5pPr marL="1784757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174" name="Shape 117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32101563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1" name="Shape 1181"/>
          <p:cNvSpPr>
            <a:spLocks noGrp="1"/>
          </p:cNvSpPr>
          <p:nvPr>
            <p:ph type="title"/>
          </p:nvPr>
        </p:nvSpPr>
        <p:spPr>
          <a:xfrm>
            <a:off x="962919" y="4406802"/>
            <a:ext cx="10362901" cy="2451199"/>
          </a:xfrm>
          <a:prstGeom prst="rect">
            <a:avLst/>
          </a:prstGeo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t>タイトルテキスト</a:t>
            </a:r>
          </a:p>
        </p:txBody>
      </p:sp>
      <p:sp>
        <p:nvSpPr>
          <p:cNvPr id="1182" name="Shape 1182"/>
          <p:cNvSpPr>
            <a:spLocks noGrp="1"/>
          </p:cNvSpPr>
          <p:nvPr>
            <p:ph type="body" sz="half" idx="1"/>
          </p:nvPr>
        </p:nvSpPr>
        <p:spPr>
          <a:xfrm>
            <a:off x="962919" y="1192113"/>
            <a:ext cx="10362901" cy="3214688"/>
          </a:xfrm>
          <a:prstGeom prst="rect">
            <a:avLst/>
          </a:prstGeom>
        </p:spPr>
        <p:txBody>
          <a:bodyPr anchor="b"/>
          <a:lstStyle>
            <a:lvl1pPr marL="0" indent="0" algn="l">
              <a:spcBef>
                <a:spcPts val="2600"/>
              </a:spcBef>
              <a:buSzTx/>
              <a:buNone/>
              <a:defRPr sz="1400"/>
            </a:lvl1pPr>
            <a:lvl2pPr marL="0" indent="321457" algn="l">
              <a:spcBef>
                <a:spcPts val="2600"/>
              </a:spcBef>
              <a:buSzTx/>
              <a:buNone/>
              <a:defRPr sz="1400"/>
            </a:lvl2pPr>
            <a:lvl3pPr marL="0" indent="642915" algn="l">
              <a:spcBef>
                <a:spcPts val="2600"/>
              </a:spcBef>
              <a:buSzTx/>
              <a:buNone/>
              <a:defRPr sz="1400"/>
            </a:lvl3pPr>
            <a:lvl4pPr marL="0" indent="964372" algn="l">
              <a:spcBef>
                <a:spcPts val="2600"/>
              </a:spcBef>
              <a:buSzTx/>
              <a:buNone/>
              <a:defRPr sz="1400"/>
            </a:lvl4pPr>
            <a:lvl5pPr marL="0" indent="1285828" algn="l">
              <a:spcBef>
                <a:spcPts val="2600"/>
              </a:spcBef>
              <a:buSzTx/>
              <a:buNone/>
              <a:defRPr sz="1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183" name="Shape 118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84421394"/>
      </p:ext>
    </p:extLst>
  </p:cSld>
  <p:clrMapOvr>
    <a:masterClrMapping/>
  </p:clrMapOvr>
  <p:transition spd="med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0" name="Shape 1190"/>
          <p:cNvSpPr>
            <a:spLocks noGrp="1"/>
          </p:cNvSpPr>
          <p:nvPr>
            <p:ph type="title"/>
          </p:nvPr>
        </p:nvSpPr>
        <p:spPr>
          <a:xfrm>
            <a:off x="1190625" y="169356"/>
            <a:ext cx="9810752" cy="1732976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191" name="Shape 1191"/>
          <p:cNvSpPr>
            <a:spLocks noGrp="1"/>
          </p:cNvSpPr>
          <p:nvPr>
            <p:ph type="body" sz="quarter" idx="1"/>
          </p:nvPr>
        </p:nvSpPr>
        <p:spPr>
          <a:xfrm>
            <a:off x="7286625" y="1902332"/>
            <a:ext cx="1785939" cy="4107041"/>
          </a:xfrm>
          <a:prstGeom prst="rect">
            <a:avLst/>
          </a:prstGeom>
        </p:spPr>
        <p:txBody>
          <a:bodyPr anchor="ctr"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000"/>
            </a:lvl1pPr>
            <a:lvl2pPr marL="908432" indent="-408388" algn="l">
              <a:spcBef>
                <a:spcPts val="2600"/>
              </a:spcBef>
              <a:buSzPct val="171000"/>
              <a:buFont typeface="Gill Sans"/>
              <a:buChar char="•"/>
              <a:defRPr sz="2000"/>
            </a:lvl2pPr>
            <a:lvl3pPr marL="1308471" indent="-495899" algn="l">
              <a:spcBef>
                <a:spcPts val="2600"/>
              </a:spcBef>
              <a:buSzPct val="171000"/>
              <a:buFont typeface="Gill Sans"/>
              <a:defRPr sz="2000"/>
            </a:lvl3pPr>
            <a:lvl4pPr marL="1659146" indent="-534046" algn="l">
              <a:spcBef>
                <a:spcPts val="2600"/>
              </a:spcBef>
              <a:buSzPct val="171000"/>
              <a:buFont typeface="Gill Sans"/>
              <a:buChar char="•"/>
              <a:defRPr sz="2000"/>
            </a:lvl4pPr>
            <a:lvl5pPr marL="1971674" indent="-534046" algn="l">
              <a:spcBef>
                <a:spcPts val="2600"/>
              </a:spcBef>
              <a:buSzPct val="171000"/>
              <a:buFont typeface="Gill Sans"/>
              <a:buChar char="•"/>
              <a:defRPr sz="2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192" name="Shape 119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9221979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9" name="Shape 1199"/>
          <p:cNvSpPr>
            <a:spLocks noGrp="1"/>
          </p:cNvSpPr>
          <p:nvPr>
            <p:ph type="title"/>
          </p:nvPr>
        </p:nvSpPr>
        <p:spPr>
          <a:xfrm>
            <a:off x="610196" y="256801"/>
            <a:ext cx="10971611" cy="1178574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200" name="Shape 1200"/>
          <p:cNvSpPr>
            <a:spLocks noGrp="1"/>
          </p:cNvSpPr>
          <p:nvPr>
            <p:ph type="body" sz="quarter" idx="1"/>
          </p:nvPr>
        </p:nvSpPr>
        <p:spPr>
          <a:xfrm>
            <a:off x="610197" y="1435375"/>
            <a:ext cx="5386092" cy="739007"/>
          </a:xfrm>
          <a:prstGeom prst="rect">
            <a:avLst/>
          </a:prstGeom>
        </p:spPr>
        <p:txBody>
          <a:bodyPr anchor="b"/>
          <a:lstStyle>
            <a:lvl1pPr marL="0" indent="0" algn="l">
              <a:spcBef>
                <a:spcPts val="2600"/>
              </a:spcBef>
              <a:buSzTx/>
              <a:buNone/>
              <a:defRPr sz="1700" b="1"/>
            </a:lvl1pPr>
            <a:lvl2pPr marL="0" indent="321457" algn="l">
              <a:spcBef>
                <a:spcPts val="2600"/>
              </a:spcBef>
              <a:buSzTx/>
              <a:buNone/>
              <a:defRPr sz="1700" b="1"/>
            </a:lvl2pPr>
            <a:lvl3pPr marL="0" indent="642915" algn="l">
              <a:spcBef>
                <a:spcPts val="2600"/>
              </a:spcBef>
              <a:buSzTx/>
              <a:buNone/>
              <a:defRPr sz="1700" b="1"/>
            </a:lvl3pPr>
            <a:lvl4pPr marL="0" indent="964372" algn="l">
              <a:spcBef>
                <a:spcPts val="2600"/>
              </a:spcBef>
              <a:buSzTx/>
              <a:buNone/>
              <a:defRPr sz="1700" b="1"/>
            </a:lvl4pPr>
            <a:lvl5pPr marL="0" indent="1285828" algn="l">
              <a:spcBef>
                <a:spcPts val="2600"/>
              </a:spcBef>
              <a:buSzTx/>
              <a:buNone/>
              <a:defRPr sz="1700" b="1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201" name="Shape 120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52189104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" name="Shape 1208"/>
          <p:cNvSpPr>
            <a:spLocks noGrp="1"/>
          </p:cNvSpPr>
          <p:nvPr>
            <p:ph type="title"/>
          </p:nvPr>
        </p:nvSpPr>
        <p:spPr>
          <a:xfrm>
            <a:off x="1190625" y="178595"/>
            <a:ext cx="9810752" cy="1714501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209" name="Shape 120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33270258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6" name="Shape 121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48173983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3" name="Shape 1223"/>
          <p:cNvSpPr>
            <a:spLocks noGrp="1"/>
          </p:cNvSpPr>
          <p:nvPr>
            <p:ph type="title"/>
          </p:nvPr>
        </p:nvSpPr>
        <p:spPr>
          <a:xfrm>
            <a:off x="610196" y="1"/>
            <a:ext cx="4010920" cy="1435449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1224" name="Shape 1224"/>
          <p:cNvSpPr>
            <a:spLocks noGrp="1"/>
          </p:cNvSpPr>
          <p:nvPr>
            <p:ph type="body" idx="1"/>
          </p:nvPr>
        </p:nvSpPr>
        <p:spPr>
          <a:xfrm>
            <a:off x="4766965" y="1"/>
            <a:ext cx="6814840" cy="6399239"/>
          </a:xfrm>
          <a:prstGeom prst="rect">
            <a:avLst/>
          </a:prstGeom>
        </p:spPr>
        <p:txBody>
          <a:bodyPr anchor="ctr"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200"/>
            </a:lvl1pPr>
            <a:lvl2pPr marL="881886" indent="-381842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2pPr>
            <a:lvl3pPr marL="1261799" indent="-449227" algn="l">
              <a:spcBef>
                <a:spcPts val="2600"/>
              </a:spcBef>
              <a:buSzPct val="171000"/>
              <a:buFont typeface="Gill Sans"/>
              <a:defRPr sz="2200"/>
            </a:lvl3pPr>
            <a:lvl4pPr marL="1670589" indent="-54548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4pPr>
            <a:lvl5pPr marL="1983117" indent="-54548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225" name="Shape 122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38759243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2" name="Shape 1232"/>
          <p:cNvSpPr>
            <a:spLocks noGrp="1"/>
          </p:cNvSpPr>
          <p:nvPr>
            <p:ph type="title"/>
          </p:nvPr>
        </p:nvSpPr>
        <p:spPr>
          <a:xfrm>
            <a:off x="2390180" y="3086325"/>
            <a:ext cx="7314905" cy="2281535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1233" name="Shape 1233"/>
          <p:cNvSpPr>
            <a:spLocks noGrp="1"/>
          </p:cNvSpPr>
          <p:nvPr>
            <p:ph type="body" sz="quarter" idx="1"/>
          </p:nvPr>
        </p:nvSpPr>
        <p:spPr>
          <a:xfrm>
            <a:off x="2390180" y="5367860"/>
            <a:ext cx="7314905" cy="804789"/>
          </a:xfrm>
          <a:prstGeom prst="rect">
            <a:avLst/>
          </a:prstGeom>
        </p:spPr>
        <p:txBody>
          <a:bodyPr anchor="ctr"/>
          <a:lstStyle>
            <a:lvl1pPr marL="0" indent="0" algn="l">
              <a:spcBef>
                <a:spcPts val="2600"/>
              </a:spcBef>
              <a:buSzTx/>
              <a:buNone/>
              <a:defRPr sz="1000"/>
            </a:lvl1pPr>
            <a:lvl2pPr marL="0" indent="321457" algn="l">
              <a:spcBef>
                <a:spcPts val="2600"/>
              </a:spcBef>
              <a:buSzTx/>
              <a:buNone/>
              <a:defRPr sz="1000"/>
            </a:lvl2pPr>
            <a:lvl3pPr marL="0" indent="642915" algn="l">
              <a:spcBef>
                <a:spcPts val="2600"/>
              </a:spcBef>
              <a:buSzTx/>
              <a:buNone/>
              <a:defRPr sz="1000"/>
            </a:lvl3pPr>
            <a:lvl4pPr marL="0" indent="964372" algn="l">
              <a:spcBef>
                <a:spcPts val="2600"/>
              </a:spcBef>
              <a:buSzTx/>
              <a:buNone/>
              <a:defRPr sz="1000"/>
            </a:lvl4pPr>
            <a:lvl5pPr marL="0" indent="1285828" algn="l">
              <a:spcBef>
                <a:spcPts val="2600"/>
              </a:spcBef>
              <a:buSzTx/>
              <a:buNone/>
              <a:defRPr sz="1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234" name="Shape 123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63986878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/>
          </p:cNvSpPr>
          <p:nvPr>
            <p:ph type="title"/>
          </p:nvPr>
        </p:nvSpPr>
        <p:spPr>
          <a:xfrm>
            <a:off x="1190625" y="169356"/>
            <a:ext cx="9810752" cy="1732976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35" name="Shape 135"/>
          <p:cNvSpPr>
            <a:spLocks noGrp="1"/>
          </p:cNvSpPr>
          <p:nvPr>
            <p:ph type="body" sz="half" idx="1"/>
          </p:nvPr>
        </p:nvSpPr>
        <p:spPr>
          <a:xfrm>
            <a:off x="1190625" y="1902332"/>
            <a:ext cx="4833939" cy="4107041"/>
          </a:xfrm>
          <a:prstGeom prst="rect">
            <a:avLst/>
          </a:prstGeom>
        </p:spPr>
        <p:txBody>
          <a:bodyPr anchor="ctr"/>
          <a:lstStyle>
            <a:lvl1pPr marL="589338" indent="-401822" algn="l">
              <a:spcBef>
                <a:spcPts val="1600"/>
              </a:spcBef>
              <a:buSzPct val="171000"/>
              <a:buFont typeface="Gill Sans"/>
              <a:defRPr sz="2000"/>
            </a:lvl1pPr>
            <a:lvl2pPr marL="972775" indent="-472731" algn="l">
              <a:spcBef>
                <a:spcPts val="1600"/>
              </a:spcBef>
              <a:buSzPct val="171000"/>
              <a:buFont typeface="Gill Sans"/>
              <a:buChar char="•"/>
              <a:defRPr sz="2000"/>
            </a:lvl2pPr>
            <a:lvl3pPr marL="1386603" indent="-574031" algn="l">
              <a:spcBef>
                <a:spcPts val="1600"/>
              </a:spcBef>
              <a:buSzPct val="171000"/>
              <a:buFont typeface="Gill Sans"/>
              <a:defRPr sz="2000"/>
            </a:lvl3pPr>
            <a:lvl4pPr marL="1743287" indent="-618187" algn="l">
              <a:spcBef>
                <a:spcPts val="1600"/>
              </a:spcBef>
              <a:buSzPct val="171000"/>
              <a:buFont typeface="Gill Sans"/>
              <a:buChar char="•"/>
              <a:defRPr sz="2000"/>
            </a:lvl4pPr>
            <a:lvl5pPr marL="2055815" indent="-618187" algn="l">
              <a:spcBef>
                <a:spcPts val="1600"/>
              </a:spcBef>
              <a:buSzPct val="171000"/>
              <a:buFont typeface="Gill Sans"/>
              <a:buChar char="•"/>
              <a:defRPr sz="2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36" name="Shape 13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01208896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1" name="Shape 1241"/>
          <p:cNvSpPr>
            <a:spLocks noGrp="1"/>
          </p:cNvSpPr>
          <p:nvPr>
            <p:ph type="title"/>
          </p:nvPr>
        </p:nvSpPr>
        <p:spPr>
          <a:xfrm>
            <a:off x="1190625" y="169356"/>
            <a:ext cx="9810752" cy="1732976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242" name="Shape 1242"/>
          <p:cNvSpPr>
            <a:spLocks noGrp="1"/>
          </p:cNvSpPr>
          <p:nvPr>
            <p:ph type="body" sz="quarter" idx="1"/>
          </p:nvPr>
        </p:nvSpPr>
        <p:spPr>
          <a:xfrm>
            <a:off x="7286625" y="1902332"/>
            <a:ext cx="3714752" cy="4107041"/>
          </a:xfrm>
          <a:prstGeom prst="rect">
            <a:avLst/>
          </a:prstGeom>
        </p:spPr>
        <p:txBody>
          <a:bodyPr anchor="ctr"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200"/>
            </a:lvl1pPr>
            <a:lvl2pPr marL="847173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2pPr>
            <a:lvl3pPr marL="1159701" indent="-347129" algn="l">
              <a:spcBef>
                <a:spcPts val="2600"/>
              </a:spcBef>
              <a:buSzPct val="171000"/>
              <a:buFont typeface="Gill Sans"/>
              <a:defRPr sz="2200"/>
            </a:lvl3pPr>
            <a:lvl4pPr marL="1472230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4pPr>
            <a:lvl5pPr marL="1784757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243" name="Shape 124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64006459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0" name="Shape 1250"/>
          <p:cNvSpPr>
            <a:spLocks noGrp="1"/>
          </p:cNvSpPr>
          <p:nvPr>
            <p:ph type="title"/>
          </p:nvPr>
        </p:nvSpPr>
        <p:spPr>
          <a:xfrm>
            <a:off x="8548686" y="0"/>
            <a:ext cx="2452689" cy="6143626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251" name="Shape 1251"/>
          <p:cNvSpPr>
            <a:spLocks noGrp="1"/>
          </p:cNvSpPr>
          <p:nvPr>
            <p:ph type="body" idx="1"/>
          </p:nvPr>
        </p:nvSpPr>
        <p:spPr>
          <a:xfrm>
            <a:off x="1190626" y="0"/>
            <a:ext cx="7215189" cy="6143626"/>
          </a:xfrm>
          <a:prstGeom prst="rect">
            <a:avLst/>
          </a:prstGeom>
        </p:spPr>
        <p:txBody>
          <a:bodyPr anchor="ctr"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200"/>
            </a:lvl1pPr>
            <a:lvl2pPr marL="847173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2pPr>
            <a:lvl3pPr marL="1159701" indent="-347129" algn="l">
              <a:spcBef>
                <a:spcPts val="2600"/>
              </a:spcBef>
              <a:buSzPct val="171000"/>
              <a:buFont typeface="Gill Sans"/>
              <a:defRPr sz="2200"/>
            </a:lvl3pPr>
            <a:lvl4pPr marL="1472230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4pPr>
            <a:lvl5pPr marL="1784757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252" name="Shape 125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8353466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" name="Shape 1259"/>
          <p:cNvSpPr>
            <a:spLocks noGrp="1"/>
          </p:cNvSpPr>
          <p:nvPr>
            <p:ph type="title"/>
          </p:nvPr>
        </p:nvSpPr>
        <p:spPr>
          <a:xfrm>
            <a:off x="913806" y="1987974"/>
            <a:ext cx="10364391" cy="175579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260" name="Shape 1260"/>
          <p:cNvSpPr>
            <a:spLocks noGrp="1"/>
          </p:cNvSpPr>
          <p:nvPr>
            <p:ph type="body" sz="half" idx="1"/>
          </p:nvPr>
        </p:nvSpPr>
        <p:spPr>
          <a:xfrm>
            <a:off x="1829099" y="3743773"/>
            <a:ext cx="8533805" cy="2038201"/>
          </a:xfrm>
          <a:prstGeom prst="rect">
            <a:avLst/>
          </a:prstGeom>
        </p:spPr>
        <p:txBody>
          <a:bodyPr anchor="ctr"/>
          <a:lstStyle>
            <a:lvl1pPr marL="0" indent="0">
              <a:spcBef>
                <a:spcPts val="2600"/>
              </a:spcBef>
              <a:buSzTx/>
              <a:buNone/>
              <a:defRPr sz="2200"/>
            </a:lvl1pPr>
            <a:lvl2pPr marL="0" indent="321457">
              <a:spcBef>
                <a:spcPts val="2600"/>
              </a:spcBef>
              <a:buSzTx/>
              <a:buNone/>
              <a:defRPr sz="2200"/>
            </a:lvl2pPr>
            <a:lvl3pPr marL="0" indent="642915">
              <a:spcBef>
                <a:spcPts val="2600"/>
              </a:spcBef>
              <a:buSzTx/>
              <a:buNone/>
              <a:defRPr sz="2200"/>
            </a:lvl3pPr>
            <a:lvl4pPr marL="0" indent="964372">
              <a:spcBef>
                <a:spcPts val="2600"/>
              </a:spcBef>
              <a:buSzTx/>
              <a:buNone/>
              <a:defRPr sz="2200"/>
            </a:lvl4pPr>
            <a:lvl5pPr marL="0" indent="1285828">
              <a:spcBef>
                <a:spcPts val="2600"/>
              </a:spcBef>
              <a:buSzTx/>
              <a:buNone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261" name="Shape 126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70989674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8" name="Shape 1268"/>
          <p:cNvSpPr>
            <a:spLocks noGrp="1"/>
          </p:cNvSpPr>
          <p:nvPr>
            <p:ph type="title"/>
          </p:nvPr>
        </p:nvSpPr>
        <p:spPr>
          <a:xfrm>
            <a:off x="1190625" y="169356"/>
            <a:ext cx="9810752" cy="1732976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269" name="Shape 1269"/>
          <p:cNvSpPr>
            <a:spLocks noGrp="1"/>
          </p:cNvSpPr>
          <p:nvPr>
            <p:ph type="body" sz="half" idx="1"/>
          </p:nvPr>
        </p:nvSpPr>
        <p:spPr>
          <a:xfrm>
            <a:off x="1190626" y="1902332"/>
            <a:ext cx="4726781" cy="4107041"/>
          </a:xfrm>
          <a:prstGeom prst="rect">
            <a:avLst/>
          </a:prstGeom>
        </p:spPr>
        <p:txBody>
          <a:bodyPr anchor="ctr"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200"/>
            </a:lvl1pPr>
            <a:lvl2pPr marL="847173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2pPr>
            <a:lvl3pPr marL="1159701" indent="-347129" algn="l">
              <a:spcBef>
                <a:spcPts val="2600"/>
              </a:spcBef>
              <a:buSzPct val="171000"/>
              <a:buFont typeface="Gill Sans"/>
              <a:defRPr sz="2200"/>
            </a:lvl3pPr>
            <a:lvl4pPr marL="1472230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4pPr>
            <a:lvl5pPr marL="1784757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270" name="Shape 127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7880811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7" name="Shape 1277"/>
          <p:cNvSpPr>
            <a:spLocks noGrp="1"/>
          </p:cNvSpPr>
          <p:nvPr>
            <p:ph type="title"/>
          </p:nvPr>
        </p:nvSpPr>
        <p:spPr>
          <a:xfrm>
            <a:off x="962919" y="4406802"/>
            <a:ext cx="10362901" cy="2451199"/>
          </a:xfrm>
          <a:prstGeom prst="rect">
            <a:avLst/>
          </a:prstGeo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t>タイトルテキスト</a:t>
            </a:r>
          </a:p>
        </p:txBody>
      </p:sp>
      <p:sp>
        <p:nvSpPr>
          <p:cNvPr id="1278" name="Shape 1278"/>
          <p:cNvSpPr>
            <a:spLocks noGrp="1"/>
          </p:cNvSpPr>
          <p:nvPr>
            <p:ph type="body" sz="half" idx="1"/>
          </p:nvPr>
        </p:nvSpPr>
        <p:spPr>
          <a:xfrm>
            <a:off x="962919" y="1192113"/>
            <a:ext cx="10362901" cy="3214688"/>
          </a:xfrm>
          <a:prstGeom prst="rect">
            <a:avLst/>
          </a:prstGeom>
        </p:spPr>
        <p:txBody>
          <a:bodyPr anchor="b"/>
          <a:lstStyle>
            <a:lvl1pPr marL="0" indent="0" algn="l">
              <a:spcBef>
                <a:spcPts val="2600"/>
              </a:spcBef>
              <a:buSzTx/>
              <a:buNone/>
              <a:defRPr sz="1400"/>
            </a:lvl1pPr>
            <a:lvl2pPr marL="0" indent="321457" algn="l">
              <a:spcBef>
                <a:spcPts val="2600"/>
              </a:spcBef>
              <a:buSzTx/>
              <a:buNone/>
              <a:defRPr sz="1400"/>
            </a:lvl2pPr>
            <a:lvl3pPr marL="0" indent="642915" algn="l">
              <a:spcBef>
                <a:spcPts val="2600"/>
              </a:spcBef>
              <a:buSzTx/>
              <a:buNone/>
              <a:defRPr sz="1400"/>
            </a:lvl3pPr>
            <a:lvl4pPr marL="0" indent="964372" algn="l">
              <a:spcBef>
                <a:spcPts val="2600"/>
              </a:spcBef>
              <a:buSzTx/>
              <a:buNone/>
              <a:defRPr sz="1400"/>
            </a:lvl4pPr>
            <a:lvl5pPr marL="0" indent="1285828" algn="l">
              <a:spcBef>
                <a:spcPts val="2600"/>
              </a:spcBef>
              <a:buSzTx/>
              <a:buNone/>
              <a:defRPr sz="1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279" name="Shape 127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70633301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6" name="Shape 1286"/>
          <p:cNvSpPr>
            <a:spLocks noGrp="1"/>
          </p:cNvSpPr>
          <p:nvPr>
            <p:ph type="title"/>
          </p:nvPr>
        </p:nvSpPr>
        <p:spPr>
          <a:xfrm>
            <a:off x="1190625" y="169356"/>
            <a:ext cx="9810752" cy="1732976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287" name="Shape 1287"/>
          <p:cNvSpPr>
            <a:spLocks noGrp="1"/>
          </p:cNvSpPr>
          <p:nvPr>
            <p:ph type="body" sz="quarter" idx="1"/>
          </p:nvPr>
        </p:nvSpPr>
        <p:spPr>
          <a:xfrm>
            <a:off x="1190625" y="1902332"/>
            <a:ext cx="2291955" cy="4107041"/>
          </a:xfrm>
          <a:prstGeom prst="rect">
            <a:avLst/>
          </a:prstGeom>
        </p:spPr>
        <p:txBody>
          <a:bodyPr anchor="ctr"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000"/>
            </a:lvl1pPr>
            <a:lvl2pPr marL="908432" indent="-408388" algn="l">
              <a:spcBef>
                <a:spcPts val="2600"/>
              </a:spcBef>
              <a:buSzPct val="171000"/>
              <a:buFont typeface="Gill Sans"/>
              <a:buChar char="•"/>
              <a:defRPr sz="2000"/>
            </a:lvl2pPr>
            <a:lvl3pPr marL="1308471" indent="-495899" algn="l">
              <a:spcBef>
                <a:spcPts val="2600"/>
              </a:spcBef>
              <a:buSzPct val="171000"/>
              <a:buFont typeface="Gill Sans"/>
              <a:defRPr sz="2000"/>
            </a:lvl3pPr>
            <a:lvl4pPr marL="1659146" indent="-534046" algn="l">
              <a:spcBef>
                <a:spcPts val="2600"/>
              </a:spcBef>
              <a:buSzPct val="171000"/>
              <a:buFont typeface="Gill Sans"/>
              <a:buChar char="•"/>
              <a:defRPr sz="2000"/>
            </a:lvl4pPr>
            <a:lvl5pPr marL="1971674" indent="-534046" algn="l">
              <a:spcBef>
                <a:spcPts val="2600"/>
              </a:spcBef>
              <a:buSzPct val="171000"/>
              <a:buFont typeface="Gill Sans"/>
              <a:buChar char="•"/>
              <a:defRPr sz="2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288" name="Shape 128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57112987"/>
      </p:ext>
    </p:extLst>
  </p:cSld>
  <p:clrMapOvr>
    <a:masterClrMapping/>
  </p:clrMapOvr>
  <p:transition spd="med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_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5" name="Shape 1295"/>
          <p:cNvSpPr>
            <a:spLocks noGrp="1"/>
          </p:cNvSpPr>
          <p:nvPr>
            <p:ph type="title"/>
          </p:nvPr>
        </p:nvSpPr>
        <p:spPr>
          <a:xfrm>
            <a:off x="610196" y="256801"/>
            <a:ext cx="10971611" cy="1178574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296" name="Shape 1296"/>
          <p:cNvSpPr>
            <a:spLocks noGrp="1"/>
          </p:cNvSpPr>
          <p:nvPr>
            <p:ph type="body" sz="quarter" idx="1"/>
          </p:nvPr>
        </p:nvSpPr>
        <p:spPr>
          <a:xfrm>
            <a:off x="610197" y="1435375"/>
            <a:ext cx="5386092" cy="739007"/>
          </a:xfrm>
          <a:prstGeom prst="rect">
            <a:avLst/>
          </a:prstGeom>
        </p:spPr>
        <p:txBody>
          <a:bodyPr anchor="b"/>
          <a:lstStyle>
            <a:lvl1pPr marL="0" indent="0" algn="l">
              <a:spcBef>
                <a:spcPts val="2600"/>
              </a:spcBef>
              <a:buSzTx/>
              <a:buNone/>
              <a:defRPr sz="1700" b="1"/>
            </a:lvl1pPr>
            <a:lvl2pPr marL="0" indent="321457" algn="l">
              <a:spcBef>
                <a:spcPts val="2600"/>
              </a:spcBef>
              <a:buSzTx/>
              <a:buNone/>
              <a:defRPr sz="1700" b="1"/>
            </a:lvl2pPr>
            <a:lvl3pPr marL="0" indent="642915" algn="l">
              <a:spcBef>
                <a:spcPts val="2600"/>
              </a:spcBef>
              <a:buSzTx/>
              <a:buNone/>
              <a:defRPr sz="1700" b="1"/>
            </a:lvl3pPr>
            <a:lvl4pPr marL="0" indent="964372" algn="l">
              <a:spcBef>
                <a:spcPts val="2600"/>
              </a:spcBef>
              <a:buSzTx/>
              <a:buNone/>
              <a:defRPr sz="1700" b="1"/>
            </a:lvl4pPr>
            <a:lvl5pPr marL="0" indent="1285828" algn="l">
              <a:spcBef>
                <a:spcPts val="2600"/>
              </a:spcBef>
              <a:buSzTx/>
              <a:buNone/>
              <a:defRPr sz="1700" b="1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297" name="Shape 129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55608531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4" name="Shape 1304"/>
          <p:cNvSpPr>
            <a:spLocks noGrp="1"/>
          </p:cNvSpPr>
          <p:nvPr>
            <p:ph type="title"/>
          </p:nvPr>
        </p:nvSpPr>
        <p:spPr>
          <a:xfrm>
            <a:off x="1190625" y="178595"/>
            <a:ext cx="9810752" cy="1714501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305" name="Shape 130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9179454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2" name="Shape 13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72816897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_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9" name="Shape 1319"/>
          <p:cNvSpPr>
            <a:spLocks noGrp="1"/>
          </p:cNvSpPr>
          <p:nvPr>
            <p:ph type="title"/>
          </p:nvPr>
        </p:nvSpPr>
        <p:spPr>
          <a:xfrm>
            <a:off x="610196" y="1"/>
            <a:ext cx="4010920" cy="1435449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1320" name="Shape 1320"/>
          <p:cNvSpPr>
            <a:spLocks noGrp="1"/>
          </p:cNvSpPr>
          <p:nvPr>
            <p:ph type="body" idx="1"/>
          </p:nvPr>
        </p:nvSpPr>
        <p:spPr>
          <a:xfrm>
            <a:off x="4766965" y="1"/>
            <a:ext cx="6814840" cy="6399239"/>
          </a:xfrm>
          <a:prstGeom prst="rect">
            <a:avLst/>
          </a:prstGeom>
        </p:spPr>
        <p:txBody>
          <a:bodyPr anchor="ctr"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200"/>
            </a:lvl1pPr>
            <a:lvl2pPr marL="881886" indent="-381842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2pPr>
            <a:lvl3pPr marL="1261799" indent="-449227" algn="l">
              <a:spcBef>
                <a:spcPts val="2600"/>
              </a:spcBef>
              <a:buSzPct val="171000"/>
              <a:buFont typeface="Gill Sans"/>
              <a:defRPr sz="2200"/>
            </a:lvl3pPr>
            <a:lvl4pPr marL="1670589" indent="-54548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4pPr>
            <a:lvl5pPr marL="1983117" indent="-54548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321" name="Shape 132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6534595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/>
          </p:cNvSpPr>
          <p:nvPr>
            <p:ph type="title"/>
          </p:nvPr>
        </p:nvSpPr>
        <p:spPr>
          <a:xfrm>
            <a:off x="610196" y="256801"/>
            <a:ext cx="10971611" cy="1178574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44" name="Shape 144"/>
          <p:cNvSpPr>
            <a:spLocks noGrp="1"/>
          </p:cNvSpPr>
          <p:nvPr>
            <p:ph type="body" sz="quarter" idx="1"/>
          </p:nvPr>
        </p:nvSpPr>
        <p:spPr>
          <a:xfrm>
            <a:off x="610197" y="1435375"/>
            <a:ext cx="5386092" cy="739007"/>
          </a:xfrm>
          <a:prstGeom prst="rect">
            <a:avLst/>
          </a:prstGeom>
        </p:spPr>
        <p:txBody>
          <a:bodyPr anchor="b"/>
          <a:lstStyle>
            <a:lvl1pPr marL="0" indent="0" algn="l">
              <a:spcBef>
                <a:spcPts val="1600"/>
              </a:spcBef>
              <a:buSzTx/>
              <a:buNone/>
              <a:defRPr sz="1700" b="1"/>
            </a:lvl1pPr>
            <a:lvl2pPr marL="0" indent="321457" algn="l">
              <a:spcBef>
                <a:spcPts val="1600"/>
              </a:spcBef>
              <a:buSzTx/>
              <a:buNone/>
              <a:defRPr sz="1700" b="1"/>
            </a:lvl2pPr>
            <a:lvl3pPr marL="0" indent="642915" algn="l">
              <a:spcBef>
                <a:spcPts val="1600"/>
              </a:spcBef>
              <a:buSzTx/>
              <a:buNone/>
              <a:defRPr sz="1700" b="1"/>
            </a:lvl3pPr>
            <a:lvl4pPr marL="0" indent="964372" algn="l">
              <a:spcBef>
                <a:spcPts val="1600"/>
              </a:spcBef>
              <a:buSzTx/>
              <a:buNone/>
              <a:defRPr sz="1700" b="1"/>
            </a:lvl4pPr>
            <a:lvl5pPr marL="0" indent="1285828" algn="l">
              <a:spcBef>
                <a:spcPts val="1600"/>
              </a:spcBef>
              <a:buSzTx/>
              <a:buNone/>
              <a:defRPr sz="1700" b="1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45" name="Shape 1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54271692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8" name="Shape 1328"/>
          <p:cNvSpPr>
            <a:spLocks noGrp="1"/>
          </p:cNvSpPr>
          <p:nvPr>
            <p:ph type="title"/>
          </p:nvPr>
        </p:nvSpPr>
        <p:spPr>
          <a:xfrm>
            <a:off x="2390180" y="3086325"/>
            <a:ext cx="7314905" cy="2281535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1329" name="Shape 1329"/>
          <p:cNvSpPr>
            <a:spLocks noGrp="1"/>
          </p:cNvSpPr>
          <p:nvPr>
            <p:ph type="body" sz="quarter" idx="1"/>
          </p:nvPr>
        </p:nvSpPr>
        <p:spPr>
          <a:xfrm>
            <a:off x="2390180" y="5367860"/>
            <a:ext cx="7314905" cy="804789"/>
          </a:xfrm>
          <a:prstGeom prst="rect">
            <a:avLst/>
          </a:prstGeom>
        </p:spPr>
        <p:txBody>
          <a:bodyPr anchor="ctr"/>
          <a:lstStyle>
            <a:lvl1pPr marL="0" indent="0" algn="l">
              <a:spcBef>
                <a:spcPts val="2600"/>
              </a:spcBef>
              <a:buSzTx/>
              <a:buNone/>
              <a:defRPr sz="1000"/>
            </a:lvl1pPr>
            <a:lvl2pPr marL="0" indent="321457" algn="l">
              <a:spcBef>
                <a:spcPts val="2600"/>
              </a:spcBef>
              <a:buSzTx/>
              <a:buNone/>
              <a:defRPr sz="1000"/>
            </a:lvl2pPr>
            <a:lvl3pPr marL="0" indent="642915" algn="l">
              <a:spcBef>
                <a:spcPts val="2600"/>
              </a:spcBef>
              <a:buSzTx/>
              <a:buNone/>
              <a:defRPr sz="1000"/>
            </a:lvl3pPr>
            <a:lvl4pPr marL="0" indent="964372" algn="l">
              <a:spcBef>
                <a:spcPts val="2600"/>
              </a:spcBef>
              <a:buSzTx/>
              <a:buNone/>
              <a:defRPr sz="1000"/>
            </a:lvl4pPr>
            <a:lvl5pPr marL="0" indent="1285828" algn="l">
              <a:spcBef>
                <a:spcPts val="2600"/>
              </a:spcBef>
              <a:buSzTx/>
              <a:buNone/>
              <a:defRPr sz="1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330" name="Shape 133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43501094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_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7" name="Shape 1337"/>
          <p:cNvSpPr>
            <a:spLocks noGrp="1"/>
          </p:cNvSpPr>
          <p:nvPr>
            <p:ph type="title"/>
          </p:nvPr>
        </p:nvSpPr>
        <p:spPr>
          <a:xfrm>
            <a:off x="1190625" y="169356"/>
            <a:ext cx="9810752" cy="1732976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338" name="Shape 1338"/>
          <p:cNvSpPr>
            <a:spLocks noGrp="1"/>
          </p:cNvSpPr>
          <p:nvPr>
            <p:ph type="body" sz="half" idx="1"/>
          </p:nvPr>
        </p:nvSpPr>
        <p:spPr>
          <a:xfrm>
            <a:off x="1190626" y="1902332"/>
            <a:ext cx="4726781" cy="4107041"/>
          </a:xfrm>
          <a:prstGeom prst="rect">
            <a:avLst/>
          </a:prstGeom>
        </p:spPr>
        <p:txBody>
          <a:bodyPr anchor="ctr"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200"/>
            </a:lvl1pPr>
            <a:lvl2pPr marL="847173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2pPr>
            <a:lvl3pPr marL="1159701" indent="-347129" algn="l">
              <a:spcBef>
                <a:spcPts val="2600"/>
              </a:spcBef>
              <a:buSzPct val="171000"/>
              <a:buFont typeface="Gill Sans"/>
              <a:defRPr sz="2200"/>
            </a:lvl3pPr>
            <a:lvl4pPr marL="1472230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4pPr>
            <a:lvl5pPr marL="1784757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339" name="Shape 133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35274535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_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6" name="Shape 1346"/>
          <p:cNvSpPr>
            <a:spLocks noGrp="1"/>
          </p:cNvSpPr>
          <p:nvPr>
            <p:ph type="title"/>
          </p:nvPr>
        </p:nvSpPr>
        <p:spPr>
          <a:xfrm>
            <a:off x="8548686" y="0"/>
            <a:ext cx="2452689" cy="6143626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347" name="Shape 1347"/>
          <p:cNvSpPr>
            <a:spLocks noGrp="1"/>
          </p:cNvSpPr>
          <p:nvPr>
            <p:ph type="body" idx="1"/>
          </p:nvPr>
        </p:nvSpPr>
        <p:spPr>
          <a:xfrm>
            <a:off x="1190626" y="0"/>
            <a:ext cx="7215189" cy="6143626"/>
          </a:xfrm>
          <a:prstGeom prst="rect">
            <a:avLst/>
          </a:prstGeom>
        </p:spPr>
        <p:txBody>
          <a:bodyPr anchor="ctr"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200"/>
            </a:lvl1pPr>
            <a:lvl2pPr marL="847173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2pPr>
            <a:lvl3pPr marL="1159701" indent="-347129" algn="l">
              <a:spcBef>
                <a:spcPts val="2600"/>
              </a:spcBef>
              <a:buSzPct val="171000"/>
              <a:buFont typeface="Gill Sans"/>
              <a:defRPr sz="2200"/>
            </a:lvl3pPr>
            <a:lvl4pPr marL="1472230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4pPr>
            <a:lvl5pPr marL="1784757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348" name="Shape 134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89841871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 - 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5" name="Shape 1355"/>
          <p:cNvSpPr>
            <a:spLocks noGrp="1"/>
          </p:cNvSpPr>
          <p:nvPr>
            <p:ph type="title"/>
          </p:nvPr>
        </p:nvSpPr>
        <p:spPr>
          <a:xfrm>
            <a:off x="1190624" y="1"/>
            <a:ext cx="9810752" cy="3473649"/>
          </a:xfrm>
          <a:prstGeom prst="rect">
            <a:avLst/>
          </a:prstGeom>
        </p:spPr>
        <p:txBody>
          <a:bodyPr/>
          <a:lstStyle>
            <a:lvl1pPr>
              <a:defRPr sz="5800"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1356" name="Shape 1356"/>
          <p:cNvSpPr>
            <a:spLocks noGrp="1"/>
          </p:cNvSpPr>
          <p:nvPr>
            <p:ph type="body" sz="half" idx="1"/>
          </p:nvPr>
        </p:nvSpPr>
        <p:spPr>
          <a:xfrm>
            <a:off x="1190624" y="3536157"/>
            <a:ext cx="9810752" cy="2509243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400">
                <a:uFill>
                  <a:solidFill>
                    <a:srgbClr val="FFFFFF"/>
                  </a:solidFill>
                </a:uFill>
              </a:defRPr>
            </a:lvl1pPr>
            <a:lvl2pPr marL="0" indent="0">
              <a:buSzTx/>
              <a:buNone/>
              <a:defRPr sz="2400">
                <a:uFill>
                  <a:solidFill>
                    <a:srgbClr val="FFFFFF"/>
                  </a:solidFill>
                </a:uFill>
              </a:defRPr>
            </a:lvl2pPr>
            <a:lvl3pPr marL="0" indent="0">
              <a:buSzTx/>
              <a:buNone/>
              <a:defRPr sz="2400">
                <a:uFill>
                  <a:solidFill>
                    <a:srgbClr val="FFFFFF"/>
                  </a:solidFill>
                </a:uFill>
              </a:defRPr>
            </a:lvl3pPr>
            <a:lvl4pPr marL="0" indent="0">
              <a:buSzTx/>
              <a:buNone/>
              <a:defRPr sz="2400">
                <a:uFill>
                  <a:solidFill>
                    <a:srgbClr val="FFFFFF"/>
                  </a:solidFill>
                </a:uFill>
              </a:defRPr>
            </a:lvl4pPr>
            <a:lvl5pPr marL="0" indent="0">
              <a:buSzTx/>
              <a:buNone/>
              <a:defRPr sz="2400">
                <a:uFill>
                  <a:solidFill>
                    <a:srgbClr val="FFFFFF"/>
                  </a:solidFill>
                </a:uFill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357" name="Shape 1357"/>
          <p:cNvSpPr>
            <a:spLocks noGrp="1"/>
          </p:cNvSpPr>
          <p:nvPr>
            <p:ph type="sldNum" sz="quarter" idx="2"/>
          </p:nvPr>
        </p:nvSpPr>
        <p:spPr>
          <a:xfrm>
            <a:off x="8737600" y="6262335"/>
            <a:ext cx="2844800" cy="188030"/>
          </a:xfrm>
          <a:prstGeom prst="rect">
            <a:avLst/>
          </a:prstGeom>
        </p:spPr>
        <p:txBody>
          <a:bodyPr lIns="32146" tIns="32146" rIns="32146" bIns="32146"/>
          <a:lstStyle>
            <a:lvl1pPr>
              <a:defRPr sz="800">
                <a:uFill>
                  <a:solidFill>
                    <a:srgbClr val="FFFFFF"/>
                  </a:solidFill>
                </a:u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7002741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>
            <a:spLocks noGrp="1"/>
          </p:cNvSpPr>
          <p:nvPr>
            <p:ph type="title"/>
          </p:nvPr>
        </p:nvSpPr>
        <p:spPr>
          <a:xfrm>
            <a:off x="1190625" y="178595"/>
            <a:ext cx="9810752" cy="1714501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53" name="Shape 15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39724070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>
            <a:spLocks noGrp="1"/>
          </p:cNvSpPr>
          <p:nvPr>
            <p:ph type="title"/>
          </p:nvPr>
        </p:nvSpPr>
        <p:spPr>
          <a:xfrm>
            <a:off x="610196" y="1"/>
            <a:ext cx="4010920" cy="1435449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168" name="Shape 168"/>
          <p:cNvSpPr>
            <a:spLocks noGrp="1"/>
          </p:cNvSpPr>
          <p:nvPr>
            <p:ph type="body" idx="1"/>
          </p:nvPr>
        </p:nvSpPr>
        <p:spPr>
          <a:xfrm>
            <a:off x="4766965" y="1"/>
            <a:ext cx="6814840" cy="6399239"/>
          </a:xfrm>
          <a:prstGeom prst="rect">
            <a:avLst/>
          </a:prstGeom>
        </p:spPr>
        <p:txBody>
          <a:bodyPr anchor="ctr"/>
          <a:lstStyle>
            <a:lvl1pPr marL="589338" indent="-401822" algn="l">
              <a:spcBef>
                <a:spcPts val="1600"/>
              </a:spcBef>
              <a:buSzPct val="171000"/>
              <a:buFont typeface="Gill Sans"/>
              <a:defRPr sz="2200"/>
            </a:lvl1pPr>
            <a:lvl2pPr marL="942048" indent="-442004" algn="l">
              <a:spcBef>
                <a:spcPts val="1600"/>
              </a:spcBef>
              <a:buSzPct val="171000"/>
              <a:buFont typeface="Gill Sans"/>
              <a:buChar char="•"/>
              <a:defRPr sz="2200"/>
            </a:lvl2pPr>
            <a:lvl3pPr marL="1332576" indent="-520004" algn="l">
              <a:spcBef>
                <a:spcPts val="1600"/>
              </a:spcBef>
              <a:buSzPct val="171000"/>
              <a:buFont typeface="Gill Sans"/>
              <a:defRPr sz="2200"/>
            </a:lvl3pPr>
            <a:lvl4pPr marL="1756534" indent="-631434" algn="l">
              <a:spcBef>
                <a:spcPts val="1600"/>
              </a:spcBef>
              <a:buSzPct val="171000"/>
              <a:buFont typeface="Gill Sans"/>
              <a:buChar char="•"/>
              <a:defRPr sz="2200"/>
            </a:lvl4pPr>
            <a:lvl5pPr marL="2069062" indent="-631434" algn="l">
              <a:spcBef>
                <a:spcPts val="1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69" name="Shape 16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89527582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>
            <a:spLocks noGrp="1"/>
          </p:cNvSpPr>
          <p:nvPr>
            <p:ph type="title"/>
          </p:nvPr>
        </p:nvSpPr>
        <p:spPr>
          <a:xfrm>
            <a:off x="2390180" y="3086325"/>
            <a:ext cx="7314905" cy="2281535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177" name="Shape 177"/>
          <p:cNvSpPr>
            <a:spLocks noGrp="1"/>
          </p:cNvSpPr>
          <p:nvPr>
            <p:ph type="body" sz="quarter" idx="1"/>
          </p:nvPr>
        </p:nvSpPr>
        <p:spPr>
          <a:xfrm>
            <a:off x="2390180" y="5367860"/>
            <a:ext cx="7314905" cy="804789"/>
          </a:xfrm>
          <a:prstGeom prst="rect">
            <a:avLst/>
          </a:prstGeom>
        </p:spPr>
        <p:txBody>
          <a:bodyPr anchor="ctr"/>
          <a:lstStyle>
            <a:lvl1pPr marL="0" indent="0" algn="l">
              <a:spcBef>
                <a:spcPts val="1600"/>
              </a:spcBef>
              <a:buSzTx/>
              <a:buNone/>
              <a:defRPr sz="1000"/>
            </a:lvl1pPr>
            <a:lvl2pPr marL="0" indent="321457" algn="l">
              <a:spcBef>
                <a:spcPts val="1600"/>
              </a:spcBef>
              <a:buSzTx/>
              <a:buNone/>
              <a:defRPr sz="1000"/>
            </a:lvl2pPr>
            <a:lvl3pPr marL="0" indent="642915" algn="l">
              <a:spcBef>
                <a:spcPts val="1600"/>
              </a:spcBef>
              <a:buSzTx/>
              <a:buNone/>
              <a:defRPr sz="1000"/>
            </a:lvl3pPr>
            <a:lvl4pPr marL="0" indent="964372" algn="l">
              <a:spcBef>
                <a:spcPts val="1600"/>
              </a:spcBef>
              <a:buSzTx/>
              <a:buNone/>
              <a:defRPr sz="1000"/>
            </a:lvl4pPr>
            <a:lvl5pPr marL="0" indent="1285828" algn="l">
              <a:spcBef>
                <a:spcPts val="1600"/>
              </a:spcBef>
              <a:buSzTx/>
              <a:buNone/>
              <a:defRPr sz="1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78" name="Shape 17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7907005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>
            <a:spLocks noGrp="1"/>
          </p:cNvSpPr>
          <p:nvPr>
            <p:ph type="title"/>
          </p:nvPr>
        </p:nvSpPr>
        <p:spPr>
          <a:xfrm>
            <a:off x="1190625" y="169356"/>
            <a:ext cx="9810752" cy="1732976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86" name="Shape 186"/>
          <p:cNvSpPr>
            <a:spLocks noGrp="1"/>
          </p:cNvSpPr>
          <p:nvPr>
            <p:ph type="body" idx="1"/>
          </p:nvPr>
        </p:nvSpPr>
        <p:spPr>
          <a:xfrm>
            <a:off x="1190625" y="1902332"/>
            <a:ext cx="9810752" cy="4107041"/>
          </a:xfrm>
          <a:prstGeom prst="rect">
            <a:avLst/>
          </a:prstGeom>
        </p:spPr>
        <p:txBody>
          <a:bodyPr anchor="ctr"/>
          <a:lstStyle>
            <a:lvl1pPr marL="589337" indent="-401821" algn="l">
              <a:spcBef>
                <a:spcPts val="1600"/>
              </a:spcBef>
              <a:buSzPct val="171000"/>
              <a:buFont typeface="Gill Sans"/>
              <a:defRPr sz="3000"/>
            </a:lvl1pPr>
            <a:lvl2pPr marL="901865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2pPr>
            <a:lvl3pPr marL="1214393" indent="-401821" algn="l">
              <a:spcBef>
                <a:spcPts val="1600"/>
              </a:spcBef>
              <a:buSzPct val="171000"/>
              <a:buFont typeface="Gill Sans"/>
              <a:defRPr sz="3000"/>
            </a:lvl3pPr>
            <a:lvl4pPr marL="1526922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4pPr>
            <a:lvl5pPr marL="1839449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87" name="Shape 18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3901335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1549FD22-E836-BB49-A062-67A73D96C794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5956" y="6516588"/>
            <a:ext cx="12192000" cy="288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xfrm>
            <a:off x="11371811" y="6504879"/>
            <a:ext cx="820189" cy="369332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fld id="{86CB4B4D-7CA3-9044-876B-883B54F8677D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10A6844-E54E-6647-A88E-95F11A69D611}"/>
              </a:ext>
            </a:extLst>
          </p:cNvPr>
          <p:cNvSpPr/>
          <p:nvPr userDrawn="1"/>
        </p:nvSpPr>
        <p:spPr>
          <a:xfrm>
            <a:off x="0" y="0"/>
            <a:ext cx="10800523" cy="540000"/>
          </a:xfrm>
          <a:prstGeom prst="rect">
            <a:avLst/>
          </a:prstGeom>
          <a:solidFill>
            <a:srgbClr val="4C3F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00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3B9F973-96FE-D345-86B1-755C67B4CEB0}"/>
              </a:ext>
            </a:extLst>
          </p:cNvPr>
          <p:cNvSpPr/>
          <p:nvPr userDrawn="1"/>
        </p:nvSpPr>
        <p:spPr>
          <a:xfrm>
            <a:off x="10800523" y="0"/>
            <a:ext cx="576064" cy="540000"/>
          </a:xfrm>
          <a:prstGeom prst="rect">
            <a:avLst/>
          </a:prstGeom>
          <a:solidFill>
            <a:srgbClr val="4C3F98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00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6553B27-F437-A644-B9B9-A4F848585F40}"/>
              </a:ext>
            </a:extLst>
          </p:cNvPr>
          <p:cNvSpPr/>
          <p:nvPr userDrawn="1"/>
        </p:nvSpPr>
        <p:spPr>
          <a:xfrm>
            <a:off x="11376587" y="0"/>
            <a:ext cx="480053" cy="540000"/>
          </a:xfrm>
          <a:prstGeom prst="rect">
            <a:avLst/>
          </a:prstGeom>
          <a:solidFill>
            <a:srgbClr val="4C3F9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00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2E209FC-DE87-9341-B8B1-464B5B78A1E2}"/>
              </a:ext>
            </a:extLst>
          </p:cNvPr>
          <p:cNvSpPr/>
          <p:nvPr userDrawn="1"/>
        </p:nvSpPr>
        <p:spPr>
          <a:xfrm>
            <a:off x="11856640" y="0"/>
            <a:ext cx="335360" cy="540000"/>
          </a:xfrm>
          <a:prstGeom prst="rect">
            <a:avLst/>
          </a:prstGeom>
          <a:solidFill>
            <a:srgbClr val="4C3F98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000"/>
          </a:p>
        </p:txBody>
      </p:sp>
    </p:spTree>
    <p:extLst>
      <p:ext uri="{BB962C8B-B14F-4D97-AF65-F5344CB8AC3E}">
        <p14:creationId xmlns:p14="http://schemas.microsoft.com/office/powerpoint/2010/main" val="2975853912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>
            <a:spLocks noGrp="1"/>
          </p:cNvSpPr>
          <p:nvPr>
            <p:ph type="title"/>
          </p:nvPr>
        </p:nvSpPr>
        <p:spPr>
          <a:xfrm>
            <a:off x="8548686" y="0"/>
            <a:ext cx="2452689" cy="6143626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95" name="Shape 195"/>
          <p:cNvSpPr>
            <a:spLocks noGrp="1"/>
          </p:cNvSpPr>
          <p:nvPr>
            <p:ph type="body" idx="1"/>
          </p:nvPr>
        </p:nvSpPr>
        <p:spPr>
          <a:xfrm>
            <a:off x="1190626" y="0"/>
            <a:ext cx="7215189" cy="6143626"/>
          </a:xfrm>
          <a:prstGeom prst="rect">
            <a:avLst/>
          </a:prstGeom>
        </p:spPr>
        <p:txBody>
          <a:bodyPr anchor="ctr"/>
          <a:lstStyle>
            <a:lvl1pPr marL="589337" indent="-401821" algn="l">
              <a:spcBef>
                <a:spcPts val="1600"/>
              </a:spcBef>
              <a:buSzPct val="171000"/>
              <a:buFont typeface="Gill Sans"/>
              <a:defRPr sz="3000"/>
            </a:lvl1pPr>
            <a:lvl2pPr marL="901865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2pPr>
            <a:lvl3pPr marL="1214393" indent="-401821" algn="l">
              <a:spcBef>
                <a:spcPts val="1600"/>
              </a:spcBef>
              <a:buSzPct val="171000"/>
              <a:buFont typeface="Gill Sans"/>
              <a:defRPr sz="3000"/>
            </a:lvl3pPr>
            <a:lvl4pPr marL="1526922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4pPr>
            <a:lvl5pPr marL="1839449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96" name="Shape 19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88266751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>
            <a:spLocks noGrp="1"/>
          </p:cNvSpPr>
          <p:nvPr>
            <p:ph type="title"/>
          </p:nvPr>
        </p:nvSpPr>
        <p:spPr>
          <a:xfrm>
            <a:off x="913806" y="1845099"/>
            <a:ext cx="10364391" cy="204154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204" name="Shape 204"/>
          <p:cNvSpPr>
            <a:spLocks noGrp="1"/>
          </p:cNvSpPr>
          <p:nvPr>
            <p:ph type="body" sz="half" idx="1"/>
          </p:nvPr>
        </p:nvSpPr>
        <p:spPr>
          <a:xfrm>
            <a:off x="1829099" y="3886647"/>
            <a:ext cx="8533805" cy="2971355"/>
          </a:xfrm>
          <a:prstGeom prst="rect">
            <a:avLst/>
          </a:prstGeom>
        </p:spPr>
        <p:txBody>
          <a:bodyPr lIns="32145" tIns="32145" rIns="32145" bIns="32145"/>
          <a:lstStyle>
            <a:lvl1pPr marL="0" indent="0">
              <a:buSzTx/>
              <a:buNone/>
            </a:lvl1pPr>
            <a:lvl2pPr marL="0" indent="321457">
              <a:buSzTx/>
              <a:buNone/>
            </a:lvl2pPr>
            <a:lvl3pPr marL="0" indent="642915">
              <a:buSzTx/>
              <a:buNone/>
            </a:lvl3pPr>
            <a:lvl4pPr marL="0" indent="964372">
              <a:buSzTx/>
              <a:buNone/>
            </a:lvl4pPr>
            <a:lvl5pPr marL="0" indent="1285828">
              <a:buSzTx/>
              <a:buNone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205" name="Shape 20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5665843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>
            <a:spLocks noGrp="1"/>
          </p:cNvSpPr>
          <p:nvPr>
            <p:ph type="title"/>
          </p:nvPr>
        </p:nvSpPr>
        <p:spPr>
          <a:xfrm>
            <a:off x="1190625" y="2089548"/>
            <a:ext cx="9810752" cy="2678907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213" name="Shape 213"/>
          <p:cNvSpPr>
            <a:spLocks noGrp="1"/>
          </p:cNvSpPr>
          <p:nvPr>
            <p:ph type="body" idx="1"/>
          </p:nvPr>
        </p:nvSpPr>
        <p:spPr>
          <a:xfrm>
            <a:off x="610196" y="1600646"/>
            <a:ext cx="10971611" cy="4525121"/>
          </a:xfrm>
          <a:prstGeom prst="rect">
            <a:avLst/>
          </a:prstGeom>
        </p:spPr>
        <p:txBody>
          <a:bodyPr lIns="32145" tIns="32145" rIns="32145" bIns="32145"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214" name="Shape 21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9176262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>
            <a:spLocks noGrp="1"/>
          </p:cNvSpPr>
          <p:nvPr>
            <p:ph type="title"/>
          </p:nvPr>
        </p:nvSpPr>
        <p:spPr>
          <a:xfrm>
            <a:off x="962919" y="4406802"/>
            <a:ext cx="10362901" cy="2451199"/>
          </a:xfrm>
          <a:prstGeom prst="rect">
            <a:avLst/>
          </a:prstGeo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t>タイトルテキスト</a:t>
            </a:r>
          </a:p>
        </p:txBody>
      </p:sp>
      <p:sp>
        <p:nvSpPr>
          <p:cNvPr id="222" name="Shape 222"/>
          <p:cNvSpPr>
            <a:spLocks noGrp="1"/>
          </p:cNvSpPr>
          <p:nvPr>
            <p:ph type="body" sz="half" idx="1"/>
          </p:nvPr>
        </p:nvSpPr>
        <p:spPr>
          <a:xfrm>
            <a:off x="962919" y="1192113"/>
            <a:ext cx="10362901" cy="3214688"/>
          </a:xfrm>
          <a:prstGeom prst="rect">
            <a:avLst/>
          </a:prstGeom>
        </p:spPr>
        <p:txBody>
          <a:bodyPr lIns="32145" tIns="32145" rIns="32145" bIns="32145" anchor="b"/>
          <a:lstStyle>
            <a:lvl1pPr marL="0" indent="0">
              <a:buSzTx/>
              <a:buNone/>
              <a:defRPr sz="1400"/>
            </a:lvl1pPr>
            <a:lvl2pPr marL="0" indent="321457">
              <a:buSzTx/>
              <a:buNone/>
              <a:defRPr sz="1400"/>
            </a:lvl2pPr>
            <a:lvl3pPr marL="0" indent="642915">
              <a:buSzTx/>
              <a:buNone/>
              <a:defRPr sz="1400"/>
            </a:lvl3pPr>
            <a:lvl4pPr marL="0" indent="964372">
              <a:buSzTx/>
              <a:buNone/>
              <a:defRPr sz="1400"/>
            </a:lvl4pPr>
            <a:lvl5pPr marL="0" indent="1285828">
              <a:buSzTx/>
              <a:buNone/>
              <a:defRPr sz="1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223" name="Shape 22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98710038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/>
          </p:cNvSpPr>
          <p:nvPr>
            <p:ph type="title"/>
          </p:nvPr>
        </p:nvSpPr>
        <p:spPr>
          <a:xfrm>
            <a:off x="1190625" y="2089548"/>
            <a:ext cx="9810752" cy="2678907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231" name="Shape 231"/>
          <p:cNvSpPr>
            <a:spLocks noGrp="1"/>
          </p:cNvSpPr>
          <p:nvPr>
            <p:ph type="body" sz="half" idx="1"/>
          </p:nvPr>
        </p:nvSpPr>
        <p:spPr>
          <a:xfrm>
            <a:off x="610196" y="1600646"/>
            <a:ext cx="5414368" cy="4525121"/>
          </a:xfrm>
          <a:prstGeom prst="rect">
            <a:avLst/>
          </a:prstGeom>
        </p:spPr>
        <p:txBody>
          <a:bodyPr lIns="32145" tIns="32145" rIns="32145" bIns="32145"/>
          <a:lstStyle>
            <a:lvl1pPr>
              <a:defRPr sz="2000"/>
            </a:lvl1pPr>
            <a:lvl2pPr marL="557822" indent="-236365">
              <a:defRPr sz="2000"/>
            </a:lvl2pPr>
            <a:lvl3pPr marL="872526" indent="-229612">
              <a:defRPr sz="2000"/>
            </a:lvl3pPr>
            <a:lvl4pPr marL="1211647" indent="-247275">
              <a:defRPr sz="2000"/>
            </a:lvl4pPr>
            <a:lvl5pPr marL="1533104" indent="-247275">
              <a:defRPr sz="2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232" name="Shape 23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83931737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>
            <a:spLocks noGrp="1"/>
          </p:cNvSpPr>
          <p:nvPr>
            <p:ph type="title"/>
          </p:nvPr>
        </p:nvSpPr>
        <p:spPr>
          <a:xfrm>
            <a:off x="610196" y="256801"/>
            <a:ext cx="10971611" cy="1178574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240" name="Shape 240"/>
          <p:cNvSpPr>
            <a:spLocks noGrp="1"/>
          </p:cNvSpPr>
          <p:nvPr>
            <p:ph type="body" sz="quarter" idx="1"/>
          </p:nvPr>
        </p:nvSpPr>
        <p:spPr>
          <a:xfrm>
            <a:off x="610197" y="1435375"/>
            <a:ext cx="5386092" cy="739007"/>
          </a:xfrm>
          <a:prstGeom prst="rect">
            <a:avLst/>
          </a:prstGeom>
        </p:spPr>
        <p:txBody>
          <a:bodyPr lIns="32145" tIns="32145" rIns="32145" bIns="32145" anchor="b"/>
          <a:lstStyle>
            <a:lvl1pPr marL="0" indent="0">
              <a:buSzTx/>
              <a:buNone/>
              <a:defRPr sz="1700" b="1"/>
            </a:lvl1pPr>
            <a:lvl2pPr marL="0" indent="321457">
              <a:buSzTx/>
              <a:buNone/>
              <a:defRPr sz="1700" b="1"/>
            </a:lvl2pPr>
            <a:lvl3pPr marL="0" indent="642915">
              <a:buSzTx/>
              <a:buNone/>
              <a:defRPr sz="1700" b="1"/>
            </a:lvl3pPr>
            <a:lvl4pPr marL="0" indent="964372">
              <a:buSzTx/>
              <a:buNone/>
              <a:defRPr sz="1700" b="1"/>
            </a:lvl4pPr>
            <a:lvl5pPr marL="0" indent="1285828">
              <a:buSzTx/>
              <a:buNone/>
              <a:defRPr sz="1700" b="1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241" name="Shape 2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00630055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>
            <a:spLocks noGrp="1"/>
          </p:cNvSpPr>
          <p:nvPr>
            <p:ph type="title"/>
          </p:nvPr>
        </p:nvSpPr>
        <p:spPr>
          <a:xfrm>
            <a:off x="1190625" y="2089548"/>
            <a:ext cx="9810752" cy="2678907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249" name="Shape 2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47806538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96403630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>
            <a:spLocks noGrp="1"/>
          </p:cNvSpPr>
          <p:nvPr>
            <p:ph type="title"/>
          </p:nvPr>
        </p:nvSpPr>
        <p:spPr>
          <a:xfrm>
            <a:off x="610196" y="1"/>
            <a:ext cx="4010920" cy="1435449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264" name="Shape 264"/>
          <p:cNvSpPr>
            <a:spLocks noGrp="1"/>
          </p:cNvSpPr>
          <p:nvPr>
            <p:ph type="body" idx="1"/>
          </p:nvPr>
        </p:nvSpPr>
        <p:spPr>
          <a:xfrm>
            <a:off x="4766965" y="273471"/>
            <a:ext cx="6814840" cy="6584530"/>
          </a:xfrm>
          <a:prstGeom prst="rect">
            <a:avLst/>
          </a:prstGeom>
        </p:spPr>
        <p:txBody>
          <a:bodyPr lIns="32145" tIns="32145" rIns="32145" bIns="32145"/>
          <a:lstStyle>
            <a:lvl1pPr>
              <a:defRPr sz="2200"/>
            </a:lvl1pPr>
            <a:lvl2pPr marL="542459" indent="-221002">
              <a:defRPr sz="2200"/>
            </a:lvl2pPr>
            <a:lvl3pPr marL="850916" indent="-208002">
              <a:defRPr sz="2200"/>
            </a:lvl3pPr>
            <a:lvl4pPr marL="1216946" indent="-252574">
              <a:defRPr sz="2200"/>
            </a:lvl4pPr>
            <a:lvl5pPr marL="1538403" indent="-252574"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265" name="Shape 26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0896272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>
            <a:spLocks noGrp="1"/>
          </p:cNvSpPr>
          <p:nvPr>
            <p:ph type="title"/>
          </p:nvPr>
        </p:nvSpPr>
        <p:spPr>
          <a:xfrm>
            <a:off x="2390180" y="3086325"/>
            <a:ext cx="7314905" cy="2281535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273" name="Shape 273"/>
          <p:cNvSpPr>
            <a:spLocks noGrp="1"/>
          </p:cNvSpPr>
          <p:nvPr>
            <p:ph type="body" sz="quarter" idx="1"/>
          </p:nvPr>
        </p:nvSpPr>
        <p:spPr>
          <a:xfrm>
            <a:off x="2390180" y="5367860"/>
            <a:ext cx="7314905" cy="1490141"/>
          </a:xfrm>
          <a:prstGeom prst="rect">
            <a:avLst/>
          </a:prstGeom>
        </p:spPr>
        <p:txBody>
          <a:bodyPr lIns="32145" tIns="32145" rIns="32145" bIns="32145"/>
          <a:lstStyle>
            <a:lvl1pPr marL="0" indent="0">
              <a:buSzTx/>
              <a:buNone/>
              <a:defRPr sz="1000"/>
            </a:lvl1pPr>
            <a:lvl2pPr marL="0" indent="321457">
              <a:buSzTx/>
              <a:buNone/>
              <a:defRPr sz="1000"/>
            </a:lvl2pPr>
            <a:lvl3pPr marL="0" indent="642915">
              <a:buSzTx/>
              <a:buNone/>
              <a:defRPr sz="1000"/>
            </a:lvl3pPr>
            <a:lvl4pPr marL="0" indent="964372">
              <a:buSzTx/>
              <a:buNone/>
              <a:defRPr sz="1000"/>
            </a:lvl4pPr>
            <a:lvl5pPr marL="0" indent="1285828">
              <a:buSzTx/>
              <a:buNone/>
              <a:defRPr sz="1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274" name="Shape 27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7575880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title"/>
          </p:nvPr>
        </p:nvSpPr>
        <p:spPr>
          <a:xfrm>
            <a:off x="962919" y="4406802"/>
            <a:ext cx="10362901" cy="2451199"/>
          </a:xfrm>
          <a:prstGeom prst="rect">
            <a:avLst/>
          </a:prstGeo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t>タイトルテキスト</a:t>
            </a:r>
          </a:p>
        </p:txBody>
      </p:sp>
      <p:sp>
        <p:nvSpPr>
          <p:cNvPr id="30" name="Shape 30"/>
          <p:cNvSpPr>
            <a:spLocks noGrp="1"/>
          </p:cNvSpPr>
          <p:nvPr>
            <p:ph type="body" sz="half" idx="1"/>
          </p:nvPr>
        </p:nvSpPr>
        <p:spPr>
          <a:xfrm>
            <a:off x="962919" y="1192113"/>
            <a:ext cx="10362901" cy="3214688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None/>
              <a:defRPr sz="1400"/>
            </a:lvl1pPr>
            <a:lvl2pPr marL="0" indent="321457">
              <a:buSzTx/>
              <a:buNone/>
              <a:defRPr sz="1400"/>
            </a:lvl2pPr>
            <a:lvl3pPr marL="0" indent="642915">
              <a:buSzTx/>
              <a:buNone/>
              <a:defRPr sz="1400"/>
            </a:lvl3pPr>
            <a:lvl4pPr marL="0" indent="964372">
              <a:buSzTx/>
              <a:buNone/>
              <a:defRPr sz="1400"/>
            </a:lvl4pPr>
            <a:lvl5pPr marL="0" indent="1285828">
              <a:buSzTx/>
              <a:buNone/>
              <a:defRPr sz="1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59854340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>
            <a:spLocks noGrp="1"/>
          </p:cNvSpPr>
          <p:nvPr>
            <p:ph type="title"/>
          </p:nvPr>
        </p:nvSpPr>
        <p:spPr>
          <a:xfrm>
            <a:off x="1190625" y="2089548"/>
            <a:ext cx="9810752" cy="2678907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282" name="Shape 282"/>
          <p:cNvSpPr>
            <a:spLocks noGrp="1"/>
          </p:cNvSpPr>
          <p:nvPr>
            <p:ph type="body" idx="1"/>
          </p:nvPr>
        </p:nvSpPr>
        <p:spPr>
          <a:xfrm>
            <a:off x="610196" y="1600646"/>
            <a:ext cx="10971611" cy="4525121"/>
          </a:xfrm>
          <a:prstGeom prst="rect">
            <a:avLst/>
          </a:prstGeom>
        </p:spPr>
        <p:txBody>
          <a:bodyPr lIns="32145" tIns="32145" rIns="32145" bIns="32145"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283" name="Shape 28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16380470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>
            <a:spLocks noGrp="1"/>
          </p:cNvSpPr>
          <p:nvPr>
            <p:ph type="title"/>
          </p:nvPr>
        </p:nvSpPr>
        <p:spPr>
          <a:xfrm>
            <a:off x="8838902" y="868412"/>
            <a:ext cx="2742903" cy="598958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291" name="Shape 291"/>
          <p:cNvSpPr>
            <a:spLocks noGrp="1"/>
          </p:cNvSpPr>
          <p:nvPr>
            <p:ph type="body" idx="1"/>
          </p:nvPr>
        </p:nvSpPr>
        <p:spPr>
          <a:xfrm>
            <a:off x="610197" y="1600647"/>
            <a:ext cx="8085833" cy="5257355"/>
          </a:xfrm>
          <a:prstGeom prst="rect">
            <a:avLst/>
          </a:prstGeom>
        </p:spPr>
        <p:txBody>
          <a:bodyPr lIns="32145" tIns="32145" rIns="32145" bIns="32145"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292" name="Shape 29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29988531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Shape 299"/>
          <p:cNvSpPr>
            <a:spLocks noGrp="1"/>
          </p:cNvSpPr>
          <p:nvPr>
            <p:ph type="title"/>
          </p:nvPr>
        </p:nvSpPr>
        <p:spPr>
          <a:xfrm>
            <a:off x="913806" y="2130849"/>
            <a:ext cx="10364391" cy="1660549"/>
          </a:xfrm>
          <a:prstGeom prst="rect">
            <a:avLst/>
          </a:prstGeom>
        </p:spPr>
        <p:txBody>
          <a:bodyPr lIns="32145" tIns="32145" rIns="32145" bIns="32145" anchor="t"/>
          <a:lstStyle/>
          <a:p>
            <a:r>
              <a:t>タイトルテキスト</a:t>
            </a:r>
          </a:p>
        </p:txBody>
      </p:sp>
      <p:sp>
        <p:nvSpPr>
          <p:cNvPr id="300" name="Shape 300"/>
          <p:cNvSpPr>
            <a:spLocks noGrp="1"/>
          </p:cNvSpPr>
          <p:nvPr>
            <p:ph type="body" sz="quarter" idx="1"/>
          </p:nvPr>
        </p:nvSpPr>
        <p:spPr>
          <a:xfrm>
            <a:off x="1829099" y="3791396"/>
            <a:ext cx="8533805" cy="1942952"/>
          </a:xfrm>
          <a:prstGeom prst="rect">
            <a:avLst/>
          </a:prstGeom>
        </p:spPr>
        <p:txBody>
          <a:bodyPr anchor="ctr"/>
          <a:lstStyle>
            <a:lvl1pPr marL="0" indent="0">
              <a:spcBef>
                <a:spcPts val="3300"/>
              </a:spcBef>
              <a:buSzTx/>
              <a:buNone/>
              <a:defRPr sz="3000"/>
            </a:lvl1pPr>
            <a:lvl2pPr marL="0" indent="321457">
              <a:spcBef>
                <a:spcPts val="3300"/>
              </a:spcBef>
              <a:buSzTx/>
              <a:buNone/>
              <a:defRPr sz="3000"/>
            </a:lvl2pPr>
            <a:lvl3pPr marL="0" indent="642915">
              <a:spcBef>
                <a:spcPts val="3300"/>
              </a:spcBef>
              <a:buSzTx/>
              <a:buNone/>
              <a:defRPr sz="3000"/>
            </a:lvl3pPr>
            <a:lvl4pPr marL="0" indent="964372">
              <a:spcBef>
                <a:spcPts val="3300"/>
              </a:spcBef>
              <a:buSzTx/>
              <a:buNone/>
              <a:defRPr sz="3000"/>
            </a:lvl4pPr>
            <a:lvl5pPr marL="0" indent="1285828">
              <a:spcBef>
                <a:spcPts val="3300"/>
              </a:spcBef>
              <a:buSzTx/>
              <a:buNone/>
              <a:defRPr sz="3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301" name="Shape 30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36616915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Shape 308"/>
          <p:cNvSpPr>
            <a:spLocks noGrp="1"/>
          </p:cNvSpPr>
          <p:nvPr>
            <p:ph type="title"/>
          </p:nvPr>
        </p:nvSpPr>
        <p:spPr>
          <a:xfrm>
            <a:off x="610196" y="274589"/>
            <a:ext cx="10971611" cy="1143001"/>
          </a:xfrm>
          <a:prstGeom prst="rect">
            <a:avLst/>
          </a:prstGeom>
        </p:spPr>
        <p:txBody>
          <a:bodyPr lIns="32145" tIns="32145" rIns="32145" bIns="32145" anchor="t"/>
          <a:lstStyle/>
          <a:p>
            <a:r>
              <a:t>タイトルテキスト</a:t>
            </a:r>
          </a:p>
        </p:txBody>
      </p:sp>
      <p:sp>
        <p:nvSpPr>
          <p:cNvPr id="309" name="Shape 309"/>
          <p:cNvSpPr>
            <a:spLocks noGrp="1"/>
          </p:cNvSpPr>
          <p:nvPr>
            <p:ph type="body" idx="1"/>
          </p:nvPr>
        </p:nvSpPr>
        <p:spPr>
          <a:xfrm>
            <a:off x="1190625" y="892970"/>
            <a:ext cx="9810752" cy="5072063"/>
          </a:xfrm>
          <a:prstGeom prst="rect">
            <a:avLst/>
          </a:prstGeom>
        </p:spPr>
        <p:txBody>
          <a:bodyPr anchor="ctr"/>
          <a:lstStyle>
            <a:lvl1pPr marL="589337" indent="-401821" algn="l">
              <a:spcBef>
                <a:spcPts val="3300"/>
              </a:spcBef>
              <a:buSzPct val="171000"/>
              <a:buFont typeface="Gill Sans"/>
              <a:defRPr sz="3000"/>
            </a:lvl1pPr>
            <a:lvl2pPr marL="901865" indent="-401821" algn="l">
              <a:spcBef>
                <a:spcPts val="3300"/>
              </a:spcBef>
              <a:buSzPct val="171000"/>
              <a:buFont typeface="Gill Sans"/>
              <a:buChar char="•"/>
              <a:defRPr sz="3000"/>
            </a:lvl2pPr>
            <a:lvl3pPr marL="1214393" indent="-401821" algn="l">
              <a:spcBef>
                <a:spcPts val="3300"/>
              </a:spcBef>
              <a:buSzPct val="171000"/>
              <a:buFont typeface="Gill Sans"/>
              <a:defRPr sz="3000"/>
            </a:lvl3pPr>
            <a:lvl4pPr marL="1526922" indent="-401821" algn="l">
              <a:spcBef>
                <a:spcPts val="3300"/>
              </a:spcBef>
              <a:buSzPct val="171000"/>
              <a:buFont typeface="Gill Sans"/>
              <a:buChar char="•"/>
              <a:defRPr sz="3000"/>
            </a:lvl4pPr>
            <a:lvl5pPr marL="1839449" indent="-401821" algn="l">
              <a:spcBef>
                <a:spcPts val="3300"/>
              </a:spcBef>
              <a:buSzPct val="171000"/>
              <a:buFont typeface="Gill Sans"/>
              <a:buChar char="•"/>
              <a:defRPr sz="3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310" name="Shape 3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70989959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>
            <a:spLocks noGrp="1"/>
          </p:cNvSpPr>
          <p:nvPr>
            <p:ph type="title"/>
          </p:nvPr>
        </p:nvSpPr>
        <p:spPr>
          <a:xfrm>
            <a:off x="962919" y="4406802"/>
            <a:ext cx="10362901" cy="2451199"/>
          </a:xfrm>
          <a:prstGeom prst="rect">
            <a:avLst/>
          </a:prstGeom>
        </p:spPr>
        <p:txBody>
          <a:bodyPr lIns="32145" tIns="32145" rIns="32145" bIns="32145" anchor="t"/>
          <a:lstStyle>
            <a:lvl1pPr algn="l">
              <a:defRPr sz="2800" b="1" cap="all"/>
            </a:lvl1pPr>
          </a:lstStyle>
          <a:p>
            <a:r>
              <a:t>タイトルテキスト</a:t>
            </a:r>
          </a:p>
        </p:txBody>
      </p:sp>
      <p:sp>
        <p:nvSpPr>
          <p:cNvPr id="318" name="Shape 318"/>
          <p:cNvSpPr>
            <a:spLocks noGrp="1"/>
          </p:cNvSpPr>
          <p:nvPr>
            <p:ph type="body" sz="half" idx="1"/>
          </p:nvPr>
        </p:nvSpPr>
        <p:spPr>
          <a:xfrm>
            <a:off x="962919" y="1192113"/>
            <a:ext cx="10362901" cy="3214688"/>
          </a:xfrm>
          <a:prstGeom prst="rect">
            <a:avLst/>
          </a:prstGeom>
        </p:spPr>
        <p:txBody>
          <a:bodyPr anchor="b"/>
          <a:lstStyle>
            <a:lvl1pPr marL="0" indent="0" algn="l">
              <a:spcBef>
                <a:spcPts val="3300"/>
              </a:spcBef>
              <a:buSzTx/>
              <a:buNone/>
              <a:defRPr sz="1400"/>
            </a:lvl1pPr>
            <a:lvl2pPr marL="0" indent="321457" algn="l">
              <a:spcBef>
                <a:spcPts val="3300"/>
              </a:spcBef>
              <a:buSzTx/>
              <a:buNone/>
              <a:defRPr sz="1400"/>
            </a:lvl2pPr>
            <a:lvl3pPr marL="0" indent="642915" algn="l">
              <a:spcBef>
                <a:spcPts val="3300"/>
              </a:spcBef>
              <a:buSzTx/>
              <a:buNone/>
              <a:defRPr sz="1400"/>
            </a:lvl3pPr>
            <a:lvl4pPr marL="0" indent="964372" algn="l">
              <a:spcBef>
                <a:spcPts val="3300"/>
              </a:spcBef>
              <a:buSzTx/>
              <a:buNone/>
              <a:defRPr sz="1400"/>
            </a:lvl4pPr>
            <a:lvl5pPr marL="0" indent="1285828" algn="l">
              <a:spcBef>
                <a:spcPts val="3300"/>
              </a:spcBef>
              <a:buSzTx/>
              <a:buNone/>
              <a:defRPr sz="1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319" name="Shape 31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63619656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Shape 326"/>
          <p:cNvSpPr>
            <a:spLocks noGrp="1"/>
          </p:cNvSpPr>
          <p:nvPr>
            <p:ph type="title"/>
          </p:nvPr>
        </p:nvSpPr>
        <p:spPr>
          <a:xfrm>
            <a:off x="610196" y="274589"/>
            <a:ext cx="10971611" cy="1143001"/>
          </a:xfrm>
          <a:prstGeom prst="rect">
            <a:avLst/>
          </a:prstGeom>
        </p:spPr>
        <p:txBody>
          <a:bodyPr lIns="32145" tIns="32145" rIns="32145" bIns="32145" anchor="t"/>
          <a:lstStyle/>
          <a:p>
            <a:r>
              <a:t>タイトルテキスト</a:t>
            </a:r>
          </a:p>
        </p:txBody>
      </p:sp>
      <p:sp>
        <p:nvSpPr>
          <p:cNvPr id="327" name="Shape 327"/>
          <p:cNvSpPr>
            <a:spLocks noGrp="1"/>
          </p:cNvSpPr>
          <p:nvPr>
            <p:ph type="body" sz="half" idx="1"/>
          </p:nvPr>
        </p:nvSpPr>
        <p:spPr>
          <a:xfrm>
            <a:off x="1190625" y="892970"/>
            <a:ext cx="4833939" cy="5072063"/>
          </a:xfrm>
          <a:prstGeom prst="rect">
            <a:avLst/>
          </a:prstGeom>
        </p:spPr>
        <p:txBody>
          <a:bodyPr anchor="ctr"/>
          <a:lstStyle>
            <a:lvl1pPr marL="589338" indent="-401822" algn="l">
              <a:spcBef>
                <a:spcPts val="3300"/>
              </a:spcBef>
              <a:buSzPct val="171000"/>
              <a:buFont typeface="Gill Sans"/>
              <a:defRPr sz="2000"/>
            </a:lvl1pPr>
            <a:lvl2pPr marL="972775" indent="-472731" algn="l">
              <a:spcBef>
                <a:spcPts val="3300"/>
              </a:spcBef>
              <a:buSzPct val="171000"/>
              <a:buFont typeface="Gill Sans"/>
              <a:buChar char="•"/>
              <a:defRPr sz="2000"/>
            </a:lvl2pPr>
            <a:lvl3pPr marL="1386603" indent="-574031" algn="l">
              <a:spcBef>
                <a:spcPts val="3300"/>
              </a:spcBef>
              <a:buSzPct val="171000"/>
              <a:buFont typeface="Gill Sans"/>
              <a:defRPr sz="2000"/>
            </a:lvl3pPr>
            <a:lvl4pPr marL="1743287" indent="-618187" algn="l">
              <a:spcBef>
                <a:spcPts val="3300"/>
              </a:spcBef>
              <a:buSzPct val="171000"/>
              <a:buFont typeface="Gill Sans"/>
              <a:buChar char="•"/>
              <a:defRPr sz="2000"/>
            </a:lvl4pPr>
            <a:lvl5pPr marL="2055815" indent="-618187" algn="l">
              <a:spcBef>
                <a:spcPts val="3300"/>
              </a:spcBef>
              <a:buSzPct val="171000"/>
              <a:buFont typeface="Gill Sans"/>
              <a:buChar char="•"/>
              <a:defRPr sz="2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328" name="Shape 32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72442668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Shape 335"/>
          <p:cNvSpPr>
            <a:spLocks noGrp="1"/>
          </p:cNvSpPr>
          <p:nvPr>
            <p:ph type="title"/>
          </p:nvPr>
        </p:nvSpPr>
        <p:spPr>
          <a:xfrm>
            <a:off x="610196" y="274589"/>
            <a:ext cx="10971611" cy="1204843"/>
          </a:xfrm>
          <a:prstGeom prst="rect">
            <a:avLst/>
          </a:prstGeom>
        </p:spPr>
        <p:txBody>
          <a:bodyPr lIns="32145" tIns="32145" rIns="32145" bIns="32145" anchor="t"/>
          <a:lstStyle/>
          <a:p>
            <a:r>
              <a:t>タイトルテキスト</a:t>
            </a:r>
          </a:p>
        </p:txBody>
      </p:sp>
      <p:sp>
        <p:nvSpPr>
          <p:cNvPr id="336" name="Shape 336"/>
          <p:cNvSpPr>
            <a:spLocks noGrp="1"/>
          </p:cNvSpPr>
          <p:nvPr>
            <p:ph type="body" sz="quarter" idx="1"/>
          </p:nvPr>
        </p:nvSpPr>
        <p:spPr>
          <a:xfrm>
            <a:off x="610197" y="1479431"/>
            <a:ext cx="5386092" cy="694951"/>
          </a:xfrm>
          <a:prstGeom prst="rect">
            <a:avLst/>
          </a:prstGeom>
        </p:spPr>
        <p:txBody>
          <a:bodyPr anchor="b"/>
          <a:lstStyle>
            <a:lvl1pPr marL="0" indent="0" algn="l">
              <a:spcBef>
                <a:spcPts val="3300"/>
              </a:spcBef>
              <a:buSzTx/>
              <a:buNone/>
              <a:defRPr sz="1700" b="1"/>
            </a:lvl1pPr>
            <a:lvl2pPr marL="0" indent="321457" algn="l">
              <a:spcBef>
                <a:spcPts val="3300"/>
              </a:spcBef>
              <a:buSzTx/>
              <a:buNone/>
              <a:defRPr sz="1700" b="1"/>
            </a:lvl2pPr>
            <a:lvl3pPr marL="0" indent="642915" algn="l">
              <a:spcBef>
                <a:spcPts val="3300"/>
              </a:spcBef>
              <a:buSzTx/>
              <a:buNone/>
              <a:defRPr sz="1700" b="1"/>
            </a:lvl3pPr>
            <a:lvl4pPr marL="0" indent="964372" algn="l">
              <a:spcBef>
                <a:spcPts val="3300"/>
              </a:spcBef>
              <a:buSzTx/>
              <a:buNone/>
              <a:defRPr sz="1700" b="1"/>
            </a:lvl4pPr>
            <a:lvl5pPr marL="0" indent="1285828" algn="l">
              <a:spcBef>
                <a:spcPts val="3300"/>
              </a:spcBef>
              <a:buSzTx/>
              <a:buNone/>
              <a:defRPr sz="1700" b="1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337" name="Shape 3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26378234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Shape 344"/>
          <p:cNvSpPr>
            <a:spLocks noGrp="1"/>
          </p:cNvSpPr>
          <p:nvPr>
            <p:ph type="title"/>
          </p:nvPr>
        </p:nvSpPr>
        <p:spPr>
          <a:xfrm>
            <a:off x="610196" y="274589"/>
            <a:ext cx="10971611" cy="1325613"/>
          </a:xfrm>
          <a:prstGeom prst="rect">
            <a:avLst/>
          </a:prstGeom>
        </p:spPr>
        <p:txBody>
          <a:bodyPr lIns="32145" tIns="32145" rIns="32145" bIns="32145" anchor="t"/>
          <a:lstStyle/>
          <a:p>
            <a:r>
              <a:t>タイトルテキスト</a:t>
            </a:r>
          </a:p>
        </p:txBody>
      </p:sp>
      <p:sp>
        <p:nvSpPr>
          <p:cNvPr id="345" name="Shape 3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62417208"/>
      </p:ext>
    </p:extLst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Shape 35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09592728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Shape 359"/>
          <p:cNvSpPr>
            <a:spLocks noGrp="1"/>
          </p:cNvSpPr>
          <p:nvPr>
            <p:ph type="title"/>
          </p:nvPr>
        </p:nvSpPr>
        <p:spPr>
          <a:xfrm>
            <a:off x="610196" y="1"/>
            <a:ext cx="4010920" cy="1435449"/>
          </a:xfrm>
          <a:prstGeom prst="rect">
            <a:avLst/>
          </a:prstGeom>
        </p:spPr>
        <p:txBody>
          <a:bodyPr lIns="32145" tIns="32145" rIns="32145" bIns="32145"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360" name="Shape 360"/>
          <p:cNvSpPr>
            <a:spLocks noGrp="1"/>
          </p:cNvSpPr>
          <p:nvPr>
            <p:ph type="body" idx="1"/>
          </p:nvPr>
        </p:nvSpPr>
        <p:spPr>
          <a:xfrm>
            <a:off x="4766965" y="1"/>
            <a:ext cx="6814840" cy="6399239"/>
          </a:xfrm>
          <a:prstGeom prst="rect">
            <a:avLst/>
          </a:prstGeom>
        </p:spPr>
        <p:txBody>
          <a:bodyPr anchor="ctr"/>
          <a:lstStyle>
            <a:lvl1pPr marL="589338" indent="-401822" algn="l">
              <a:spcBef>
                <a:spcPts val="3300"/>
              </a:spcBef>
              <a:buSzPct val="171000"/>
              <a:buFont typeface="Gill Sans"/>
              <a:defRPr sz="2200"/>
            </a:lvl1pPr>
            <a:lvl2pPr marL="942048" indent="-442004" algn="l">
              <a:spcBef>
                <a:spcPts val="3300"/>
              </a:spcBef>
              <a:buSzPct val="171000"/>
              <a:buFont typeface="Gill Sans"/>
              <a:buChar char="•"/>
              <a:defRPr sz="2200"/>
            </a:lvl2pPr>
            <a:lvl3pPr marL="1332576" indent="-520004" algn="l">
              <a:spcBef>
                <a:spcPts val="3300"/>
              </a:spcBef>
              <a:buSzPct val="171000"/>
              <a:buFont typeface="Gill Sans"/>
              <a:defRPr sz="2200"/>
            </a:lvl3pPr>
            <a:lvl4pPr marL="1756534" indent="-631434" algn="l">
              <a:spcBef>
                <a:spcPts val="3300"/>
              </a:spcBef>
              <a:buSzPct val="171000"/>
              <a:buFont typeface="Gill Sans"/>
              <a:buChar char="•"/>
              <a:defRPr sz="2200"/>
            </a:lvl4pPr>
            <a:lvl5pPr marL="2069062" indent="-631434" algn="l">
              <a:spcBef>
                <a:spcPts val="33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361" name="Shape 36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8272379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title"/>
          </p:nvPr>
        </p:nvSpPr>
        <p:spPr>
          <a:xfrm>
            <a:off x="1190625" y="1"/>
            <a:ext cx="9810752" cy="3473649"/>
          </a:xfrm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39" name="Shape 39"/>
          <p:cNvSpPr>
            <a:spLocks noGrp="1"/>
          </p:cNvSpPr>
          <p:nvPr>
            <p:ph type="body" sz="quarter" idx="1"/>
          </p:nvPr>
        </p:nvSpPr>
        <p:spPr>
          <a:xfrm>
            <a:off x="1190625" y="3536156"/>
            <a:ext cx="4833939" cy="2509243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 marL="557822" indent="-236365">
              <a:defRPr sz="2000"/>
            </a:lvl2pPr>
            <a:lvl3pPr marL="872526" indent="-229612">
              <a:defRPr sz="2000"/>
            </a:lvl3pPr>
            <a:lvl4pPr marL="1211647" indent="-247275">
              <a:defRPr sz="2000"/>
            </a:lvl4pPr>
            <a:lvl5pPr marL="1533104" indent="-247275">
              <a:defRPr sz="2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0" name="Shape 4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11335981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Shape 368"/>
          <p:cNvSpPr>
            <a:spLocks noGrp="1"/>
          </p:cNvSpPr>
          <p:nvPr>
            <p:ph type="title"/>
          </p:nvPr>
        </p:nvSpPr>
        <p:spPr>
          <a:xfrm>
            <a:off x="2390180" y="3086325"/>
            <a:ext cx="7314905" cy="2281535"/>
          </a:xfrm>
          <a:prstGeom prst="rect">
            <a:avLst/>
          </a:prstGeom>
        </p:spPr>
        <p:txBody>
          <a:bodyPr lIns="32145" tIns="32145" rIns="32145" bIns="32145"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369" name="Shape 369"/>
          <p:cNvSpPr>
            <a:spLocks noGrp="1"/>
          </p:cNvSpPr>
          <p:nvPr>
            <p:ph type="body" sz="quarter" idx="1"/>
          </p:nvPr>
        </p:nvSpPr>
        <p:spPr>
          <a:xfrm>
            <a:off x="2390180" y="5367860"/>
            <a:ext cx="7314905" cy="804789"/>
          </a:xfrm>
          <a:prstGeom prst="rect">
            <a:avLst/>
          </a:prstGeom>
        </p:spPr>
        <p:txBody>
          <a:bodyPr anchor="ctr"/>
          <a:lstStyle>
            <a:lvl1pPr marL="0" indent="0" algn="l">
              <a:spcBef>
                <a:spcPts val="3300"/>
              </a:spcBef>
              <a:buSzTx/>
              <a:buNone/>
              <a:defRPr sz="1000"/>
            </a:lvl1pPr>
            <a:lvl2pPr marL="0" indent="321457" algn="l">
              <a:spcBef>
                <a:spcPts val="3300"/>
              </a:spcBef>
              <a:buSzTx/>
              <a:buNone/>
              <a:defRPr sz="1000"/>
            </a:lvl2pPr>
            <a:lvl3pPr marL="0" indent="642915" algn="l">
              <a:spcBef>
                <a:spcPts val="3300"/>
              </a:spcBef>
              <a:buSzTx/>
              <a:buNone/>
              <a:defRPr sz="1000"/>
            </a:lvl3pPr>
            <a:lvl4pPr marL="0" indent="964372" algn="l">
              <a:spcBef>
                <a:spcPts val="3300"/>
              </a:spcBef>
              <a:buSzTx/>
              <a:buNone/>
              <a:defRPr sz="1000"/>
            </a:lvl4pPr>
            <a:lvl5pPr marL="0" indent="1285828" algn="l">
              <a:spcBef>
                <a:spcPts val="3300"/>
              </a:spcBef>
              <a:buSzTx/>
              <a:buNone/>
              <a:defRPr sz="1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370" name="Shape 37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47729621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Shape 377"/>
          <p:cNvSpPr>
            <a:spLocks noGrp="1"/>
          </p:cNvSpPr>
          <p:nvPr>
            <p:ph type="title"/>
          </p:nvPr>
        </p:nvSpPr>
        <p:spPr>
          <a:xfrm>
            <a:off x="610196" y="274589"/>
            <a:ext cx="10971611" cy="1143001"/>
          </a:xfrm>
          <a:prstGeom prst="rect">
            <a:avLst/>
          </a:prstGeom>
        </p:spPr>
        <p:txBody>
          <a:bodyPr lIns="32145" tIns="32145" rIns="32145" bIns="32145" anchor="t"/>
          <a:lstStyle/>
          <a:p>
            <a:r>
              <a:t>タイトルテキスト</a:t>
            </a:r>
          </a:p>
        </p:txBody>
      </p:sp>
      <p:sp>
        <p:nvSpPr>
          <p:cNvPr id="378" name="Shape 378"/>
          <p:cNvSpPr>
            <a:spLocks noGrp="1"/>
          </p:cNvSpPr>
          <p:nvPr>
            <p:ph type="body" idx="1"/>
          </p:nvPr>
        </p:nvSpPr>
        <p:spPr>
          <a:xfrm>
            <a:off x="1190625" y="892970"/>
            <a:ext cx="9810752" cy="5072063"/>
          </a:xfrm>
          <a:prstGeom prst="rect">
            <a:avLst/>
          </a:prstGeom>
        </p:spPr>
        <p:txBody>
          <a:bodyPr anchor="ctr"/>
          <a:lstStyle>
            <a:lvl1pPr marL="589337" indent="-401821" algn="l">
              <a:spcBef>
                <a:spcPts val="3300"/>
              </a:spcBef>
              <a:buSzPct val="171000"/>
              <a:buFont typeface="Gill Sans"/>
              <a:defRPr sz="3000"/>
            </a:lvl1pPr>
            <a:lvl2pPr marL="901865" indent="-401821" algn="l">
              <a:spcBef>
                <a:spcPts val="3300"/>
              </a:spcBef>
              <a:buSzPct val="171000"/>
              <a:buFont typeface="Gill Sans"/>
              <a:buChar char="•"/>
              <a:defRPr sz="3000"/>
            </a:lvl2pPr>
            <a:lvl3pPr marL="1214393" indent="-401821" algn="l">
              <a:spcBef>
                <a:spcPts val="3300"/>
              </a:spcBef>
              <a:buSzPct val="171000"/>
              <a:buFont typeface="Gill Sans"/>
              <a:defRPr sz="3000"/>
            </a:lvl3pPr>
            <a:lvl4pPr marL="1526922" indent="-401821" algn="l">
              <a:spcBef>
                <a:spcPts val="3300"/>
              </a:spcBef>
              <a:buSzPct val="171000"/>
              <a:buFont typeface="Gill Sans"/>
              <a:buChar char="•"/>
              <a:defRPr sz="3000"/>
            </a:lvl4pPr>
            <a:lvl5pPr marL="1839449" indent="-401821" algn="l">
              <a:spcBef>
                <a:spcPts val="3300"/>
              </a:spcBef>
              <a:buSzPct val="171000"/>
              <a:buFont typeface="Gill Sans"/>
              <a:buChar char="•"/>
              <a:defRPr sz="3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379" name="Shape 37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81029004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Shape 386"/>
          <p:cNvSpPr>
            <a:spLocks noGrp="1"/>
          </p:cNvSpPr>
          <p:nvPr>
            <p:ph type="title"/>
          </p:nvPr>
        </p:nvSpPr>
        <p:spPr>
          <a:xfrm>
            <a:off x="8838902" y="274589"/>
            <a:ext cx="2742903" cy="6583413"/>
          </a:xfrm>
          <a:prstGeom prst="rect">
            <a:avLst/>
          </a:prstGeom>
        </p:spPr>
        <p:txBody>
          <a:bodyPr lIns="32145" tIns="32145" rIns="32145" bIns="32145" anchor="t"/>
          <a:lstStyle/>
          <a:p>
            <a:r>
              <a:t>タイトルテキスト</a:t>
            </a:r>
          </a:p>
        </p:txBody>
      </p:sp>
      <p:sp>
        <p:nvSpPr>
          <p:cNvPr id="387" name="Shape 387"/>
          <p:cNvSpPr>
            <a:spLocks noGrp="1"/>
          </p:cNvSpPr>
          <p:nvPr>
            <p:ph type="body" idx="1"/>
          </p:nvPr>
        </p:nvSpPr>
        <p:spPr>
          <a:xfrm>
            <a:off x="610197" y="0"/>
            <a:ext cx="8085833" cy="6239620"/>
          </a:xfrm>
          <a:prstGeom prst="rect">
            <a:avLst/>
          </a:prstGeom>
        </p:spPr>
        <p:txBody>
          <a:bodyPr anchor="ctr"/>
          <a:lstStyle>
            <a:lvl1pPr marL="589337" indent="-401821" algn="l">
              <a:spcBef>
                <a:spcPts val="3300"/>
              </a:spcBef>
              <a:buSzPct val="171000"/>
              <a:buFont typeface="Gill Sans"/>
              <a:defRPr sz="3000"/>
            </a:lvl1pPr>
            <a:lvl2pPr marL="901865" indent="-401821" algn="l">
              <a:spcBef>
                <a:spcPts val="3300"/>
              </a:spcBef>
              <a:buSzPct val="171000"/>
              <a:buFont typeface="Gill Sans"/>
              <a:buChar char="•"/>
              <a:defRPr sz="3000"/>
            </a:lvl2pPr>
            <a:lvl3pPr marL="1214393" indent="-401821" algn="l">
              <a:spcBef>
                <a:spcPts val="3300"/>
              </a:spcBef>
              <a:buSzPct val="171000"/>
              <a:buFont typeface="Gill Sans"/>
              <a:defRPr sz="3000"/>
            </a:lvl3pPr>
            <a:lvl4pPr marL="1526922" indent="-401821" algn="l">
              <a:spcBef>
                <a:spcPts val="3300"/>
              </a:spcBef>
              <a:buSzPct val="171000"/>
              <a:buFont typeface="Gill Sans"/>
              <a:buChar char="•"/>
              <a:defRPr sz="3000"/>
            </a:lvl4pPr>
            <a:lvl5pPr marL="1839449" indent="-401821" algn="l">
              <a:spcBef>
                <a:spcPts val="3300"/>
              </a:spcBef>
              <a:buSzPct val="171000"/>
              <a:buFont typeface="Gill Sans"/>
              <a:buChar char="•"/>
              <a:defRPr sz="3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388" name="Shape 38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15674372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Shape 395"/>
          <p:cNvSpPr>
            <a:spLocks noGrp="1"/>
          </p:cNvSpPr>
          <p:nvPr>
            <p:ph type="title"/>
          </p:nvPr>
        </p:nvSpPr>
        <p:spPr>
          <a:xfrm>
            <a:off x="913806" y="1845099"/>
            <a:ext cx="10364391" cy="204154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396" name="Shape 396"/>
          <p:cNvSpPr>
            <a:spLocks noGrp="1"/>
          </p:cNvSpPr>
          <p:nvPr>
            <p:ph type="body" sz="half" idx="1"/>
          </p:nvPr>
        </p:nvSpPr>
        <p:spPr>
          <a:xfrm>
            <a:off x="1829099" y="3886647"/>
            <a:ext cx="8533805" cy="2971355"/>
          </a:xfrm>
          <a:prstGeom prst="rect">
            <a:avLst/>
          </a:prstGeom>
        </p:spPr>
        <p:txBody>
          <a:bodyPr lIns="32145" tIns="32145" rIns="32145" bIns="32145"/>
          <a:lstStyle>
            <a:lvl1pPr marL="0" indent="0">
              <a:buSzTx/>
              <a:buNone/>
            </a:lvl1pPr>
            <a:lvl2pPr marL="0" indent="321457">
              <a:buSzTx/>
              <a:buNone/>
            </a:lvl2pPr>
            <a:lvl3pPr marL="0" indent="642915">
              <a:buSzTx/>
              <a:buNone/>
            </a:lvl3pPr>
            <a:lvl4pPr marL="0" indent="964372">
              <a:buSzTx/>
              <a:buNone/>
            </a:lvl4pPr>
            <a:lvl5pPr marL="0" indent="1285828">
              <a:buSzTx/>
              <a:buNone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397" name="Shape 39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08197673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Shape 404"/>
          <p:cNvSpPr>
            <a:spLocks noGrp="1"/>
          </p:cNvSpPr>
          <p:nvPr>
            <p:ph type="title"/>
          </p:nvPr>
        </p:nvSpPr>
        <p:spPr>
          <a:xfrm>
            <a:off x="1190625" y="5179220"/>
            <a:ext cx="9810752" cy="119657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405" name="Shape 405"/>
          <p:cNvSpPr>
            <a:spLocks noGrp="1"/>
          </p:cNvSpPr>
          <p:nvPr>
            <p:ph type="body" idx="1"/>
          </p:nvPr>
        </p:nvSpPr>
        <p:spPr>
          <a:xfrm>
            <a:off x="610196" y="1600646"/>
            <a:ext cx="10971611" cy="4525121"/>
          </a:xfrm>
          <a:prstGeom prst="rect">
            <a:avLst/>
          </a:prstGeom>
        </p:spPr>
        <p:txBody>
          <a:bodyPr lIns="32145" tIns="32145" rIns="32145" bIns="32145"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06" name="Shape 40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64947204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Shape 413"/>
          <p:cNvSpPr>
            <a:spLocks noGrp="1"/>
          </p:cNvSpPr>
          <p:nvPr>
            <p:ph type="title"/>
          </p:nvPr>
        </p:nvSpPr>
        <p:spPr>
          <a:xfrm>
            <a:off x="962919" y="4406802"/>
            <a:ext cx="10362901" cy="2451199"/>
          </a:xfrm>
          <a:prstGeom prst="rect">
            <a:avLst/>
          </a:prstGeo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t>タイトルテキスト</a:t>
            </a:r>
          </a:p>
        </p:txBody>
      </p:sp>
      <p:sp>
        <p:nvSpPr>
          <p:cNvPr id="414" name="Shape 414"/>
          <p:cNvSpPr>
            <a:spLocks noGrp="1"/>
          </p:cNvSpPr>
          <p:nvPr>
            <p:ph type="body" sz="half" idx="1"/>
          </p:nvPr>
        </p:nvSpPr>
        <p:spPr>
          <a:xfrm>
            <a:off x="962919" y="1192113"/>
            <a:ext cx="10362901" cy="3214688"/>
          </a:xfrm>
          <a:prstGeom prst="rect">
            <a:avLst/>
          </a:prstGeom>
        </p:spPr>
        <p:txBody>
          <a:bodyPr lIns="32145" tIns="32145" rIns="32145" bIns="32145" anchor="b"/>
          <a:lstStyle>
            <a:lvl1pPr marL="0" indent="0">
              <a:buSzTx/>
              <a:buNone/>
              <a:defRPr sz="1400"/>
            </a:lvl1pPr>
            <a:lvl2pPr marL="0" indent="321457">
              <a:buSzTx/>
              <a:buNone/>
              <a:defRPr sz="1400"/>
            </a:lvl2pPr>
            <a:lvl3pPr marL="0" indent="642915">
              <a:buSzTx/>
              <a:buNone/>
              <a:defRPr sz="1400"/>
            </a:lvl3pPr>
            <a:lvl4pPr marL="0" indent="964372">
              <a:buSzTx/>
              <a:buNone/>
              <a:defRPr sz="1400"/>
            </a:lvl4pPr>
            <a:lvl5pPr marL="0" indent="1285828">
              <a:buSzTx/>
              <a:buNone/>
              <a:defRPr sz="1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15" name="Shape 41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741999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Shape 422"/>
          <p:cNvSpPr>
            <a:spLocks noGrp="1"/>
          </p:cNvSpPr>
          <p:nvPr>
            <p:ph type="title"/>
          </p:nvPr>
        </p:nvSpPr>
        <p:spPr>
          <a:xfrm>
            <a:off x="1190625" y="5179220"/>
            <a:ext cx="9810752" cy="119657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423" name="Shape 423"/>
          <p:cNvSpPr>
            <a:spLocks noGrp="1"/>
          </p:cNvSpPr>
          <p:nvPr>
            <p:ph type="body" sz="half" idx="1"/>
          </p:nvPr>
        </p:nvSpPr>
        <p:spPr>
          <a:xfrm>
            <a:off x="610196" y="1600646"/>
            <a:ext cx="5414368" cy="4525121"/>
          </a:xfrm>
          <a:prstGeom prst="rect">
            <a:avLst/>
          </a:prstGeom>
        </p:spPr>
        <p:txBody>
          <a:bodyPr lIns="32145" tIns="32145" rIns="32145" bIns="32145"/>
          <a:lstStyle>
            <a:lvl1pPr>
              <a:defRPr sz="2000"/>
            </a:lvl1pPr>
            <a:lvl2pPr marL="557822" indent="-236365">
              <a:defRPr sz="2000"/>
            </a:lvl2pPr>
            <a:lvl3pPr marL="872526" indent="-229612">
              <a:defRPr sz="2000"/>
            </a:lvl3pPr>
            <a:lvl4pPr marL="1211647" indent="-247275">
              <a:defRPr sz="2000"/>
            </a:lvl4pPr>
            <a:lvl5pPr marL="1533104" indent="-247275">
              <a:defRPr sz="2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24" name="Shape 42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22693486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Shape 431"/>
          <p:cNvSpPr>
            <a:spLocks noGrp="1"/>
          </p:cNvSpPr>
          <p:nvPr>
            <p:ph type="title"/>
          </p:nvPr>
        </p:nvSpPr>
        <p:spPr>
          <a:xfrm>
            <a:off x="610196" y="256801"/>
            <a:ext cx="10971611" cy="1178574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432" name="Shape 432"/>
          <p:cNvSpPr>
            <a:spLocks noGrp="1"/>
          </p:cNvSpPr>
          <p:nvPr>
            <p:ph type="body" sz="quarter" idx="1"/>
          </p:nvPr>
        </p:nvSpPr>
        <p:spPr>
          <a:xfrm>
            <a:off x="610197" y="1435375"/>
            <a:ext cx="5386092" cy="739007"/>
          </a:xfrm>
          <a:prstGeom prst="rect">
            <a:avLst/>
          </a:prstGeom>
        </p:spPr>
        <p:txBody>
          <a:bodyPr lIns="32145" tIns="32145" rIns="32145" bIns="32145" anchor="b"/>
          <a:lstStyle>
            <a:lvl1pPr marL="0" indent="0">
              <a:buSzTx/>
              <a:buNone/>
              <a:defRPr sz="1700" b="1"/>
            </a:lvl1pPr>
            <a:lvl2pPr marL="0" indent="321457">
              <a:buSzTx/>
              <a:buNone/>
              <a:defRPr sz="1700" b="1"/>
            </a:lvl2pPr>
            <a:lvl3pPr marL="0" indent="642915">
              <a:buSzTx/>
              <a:buNone/>
              <a:defRPr sz="1700" b="1"/>
            </a:lvl3pPr>
            <a:lvl4pPr marL="0" indent="964372">
              <a:buSzTx/>
              <a:buNone/>
              <a:defRPr sz="1700" b="1"/>
            </a:lvl4pPr>
            <a:lvl5pPr marL="0" indent="1285828">
              <a:buSzTx/>
              <a:buNone/>
              <a:defRPr sz="1700" b="1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33" name="Shape 43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92053456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Shape 440"/>
          <p:cNvSpPr>
            <a:spLocks noGrp="1"/>
          </p:cNvSpPr>
          <p:nvPr>
            <p:ph type="title"/>
          </p:nvPr>
        </p:nvSpPr>
        <p:spPr>
          <a:xfrm>
            <a:off x="1190625" y="5179220"/>
            <a:ext cx="9810752" cy="119657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441" name="Shape 4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2836975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Shape 44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80410559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/>
          </p:cNvSpPr>
          <p:nvPr>
            <p:ph type="title"/>
          </p:nvPr>
        </p:nvSpPr>
        <p:spPr>
          <a:xfrm>
            <a:off x="610196" y="0"/>
            <a:ext cx="10971611" cy="1417588"/>
          </a:xfrm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48" name="Shape 48"/>
          <p:cNvSpPr>
            <a:spLocks noGrp="1"/>
          </p:cNvSpPr>
          <p:nvPr>
            <p:ph type="body" sz="quarter" idx="1"/>
          </p:nvPr>
        </p:nvSpPr>
        <p:spPr>
          <a:xfrm>
            <a:off x="610197" y="1417587"/>
            <a:ext cx="5386092" cy="756794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None/>
              <a:defRPr sz="1700" b="1"/>
            </a:lvl1pPr>
            <a:lvl2pPr marL="0" indent="321457">
              <a:buSzTx/>
              <a:buNone/>
              <a:defRPr sz="1700" b="1"/>
            </a:lvl2pPr>
            <a:lvl3pPr marL="0" indent="642915">
              <a:buSzTx/>
              <a:buNone/>
              <a:defRPr sz="1700" b="1"/>
            </a:lvl3pPr>
            <a:lvl4pPr marL="0" indent="964372">
              <a:buSzTx/>
              <a:buNone/>
              <a:defRPr sz="1700" b="1"/>
            </a:lvl4pPr>
            <a:lvl5pPr marL="0" indent="1285828">
              <a:buSzTx/>
              <a:buNone/>
              <a:defRPr sz="1700" b="1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90733549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Shape 455"/>
          <p:cNvSpPr>
            <a:spLocks noGrp="1"/>
          </p:cNvSpPr>
          <p:nvPr>
            <p:ph type="title"/>
          </p:nvPr>
        </p:nvSpPr>
        <p:spPr>
          <a:xfrm>
            <a:off x="610196" y="1"/>
            <a:ext cx="4010920" cy="1435449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456" name="Shape 456"/>
          <p:cNvSpPr>
            <a:spLocks noGrp="1"/>
          </p:cNvSpPr>
          <p:nvPr>
            <p:ph type="body" idx="1"/>
          </p:nvPr>
        </p:nvSpPr>
        <p:spPr>
          <a:xfrm>
            <a:off x="4766965" y="273471"/>
            <a:ext cx="6814840" cy="6584530"/>
          </a:xfrm>
          <a:prstGeom prst="rect">
            <a:avLst/>
          </a:prstGeom>
        </p:spPr>
        <p:txBody>
          <a:bodyPr lIns="32145" tIns="32145" rIns="32145" bIns="32145"/>
          <a:lstStyle>
            <a:lvl1pPr>
              <a:defRPr sz="2200"/>
            </a:lvl1pPr>
            <a:lvl2pPr marL="542459" indent="-221002">
              <a:defRPr sz="2200"/>
            </a:lvl2pPr>
            <a:lvl3pPr marL="850916" indent="-208002">
              <a:defRPr sz="2200"/>
            </a:lvl3pPr>
            <a:lvl4pPr marL="1216946" indent="-252574">
              <a:defRPr sz="2200"/>
            </a:lvl4pPr>
            <a:lvl5pPr marL="1538403" indent="-252574"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57" name="Shape 45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90815839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Shape 464"/>
          <p:cNvSpPr>
            <a:spLocks noGrp="1"/>
          </p:cNvSpPr>
          <p:nvPr>
            <p:ph type="title"/>
          </p:nvPr>
        </p:nvSpPr>
        <p:spPr>
          <a:xfrm>
            <a:off x="2390180" y="3086325"/>
            <a:ext cx="7314905" cy="2281535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465" name="Shape 465"/>
          <p:cNvSpPr>
            <a:spLocks noGrp="1"/>
          </p:cNvSpPr>
          <p:nvPr>
            <p:ph type="body" sz="quarter" idx="1"/>
          </p:nvPr>
        </p:nvSpPr>
        <p:spPr>
          <a:xfrm>
            <a:off x="2390180" y="5367860"/>
            <a:ext cx="7314905" cy="1490141"/>
          </a:xfrm>
          <a:prstGeom prst="rect">
            <a:avLst/>
          </a:prstGeom>
        </p:spPr>
        <p:txBody>
          <a:bodyPr lIns="32145" tIns="32145" rIns="32145" bIns="32145"/>
          <a:lstStyle>
            <a:lvl1pPr marL="0" indent="0">
              <a:buSzTx/>
              <a:buNone/>
              <a:defRPr sz="1000"/>
            </a:lvl1pPr>
            <a:lvl2pPr marL="0" indent="321457">
              <a:buSzTx/>
              <a:buNone/>
              <a:defRPr sz="1000"/>
            </a:lvl2pPr>
            <a:lvl3pPr marL="0" indent="642915">
              <a:buSzTx/>
              <a:buNone/>
              <a:defRPr sz="1000"/>
            </a:lvl3pPr>
            <a:lvl4pPr marL="0" indent="964372">
              <a:buSzTx/>
              <a:buNone/>
              <a:defRPr sz="1000"/>
            </a:lvl4pPr>
            <a:lvl5pPr marL="0" indent="1285828">
              <a:buSzTx/>
              <a:buNone/>
              <a:defRPr sz="1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66" name="Shape 46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43962363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Shape 473"/>
          <p:cNvSpPr>
            <a:spLocks noGrp="1"/>
          </p:cNvSpPr>
          <p:nvPr>
            <p:ph type="title"/>
          </p:nvPr>
        </p:nvSpPr>
        <p:spPr>
          <a:xfrm>
            <a:off x="1190625" y="5179220"/>
            <a:ext cx="9810752" cy="119657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474" name="Shape 474"/>
          <p:cNvSpPr>
            <a:spLocks noGrp="1"/>
          </p:cNvSpPr>
          <p:nvPr>
            <p:ph type="body" idx="1"/>
          </p:nvPr>
        </p:nvSpPr>
        <p:spPr>
          <a:xfrm>
            <a:off x="610196" y="1600646"/>
            <a:ext cx="10971611" cy="4525121"/>
          </a:xfrm>
          <a:prstGeom prst="rect">
            <a:avLst/>
          </a:prstGeom>
        </p:spPr>
        <p:txBody>
          <a:bodyPr lIns="32145" tIns="32145" rIns="32145" bIns="32145"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75" name="Shape 47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47314014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Shape 482"/>
          <p:cNvSpPr>
            <a:spLocks noGrp="1"/>
          </p:cNvSpPr>
          <p:nvPr>
            <p:ph type="title"/>
          </p:nvPr>
        </p:nvSpPr>
        <p:spPr>
          <a:xfrm>
            <a:off x="8838902" y="1118443"/>
            <a:ext cx="2742903" cy="5739558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483" name="Shape 483"/>
          <p:cNvSpPr>
            <a:spLocks noGrp="1"/>
          </p:cNvSpPr>
          <p:nvPr>
            <p:ph type="body" idx="1"/>
          </p:nvPr>
        </p:nvSpPr>
        <p:spPr>
          <a:xfrm>
            <a:off x="610197" y="1600647"/>
            <a:ext cx="8085833" cy="5257355"/>
          </a:xfrm>
          <a:prstGeom prst="rect">
            <a:avLst/>
          </a:prstGeom>
        </p:spPr>
        <p:txBody>
          <a:bodyPr lIns="32145" tIns="32145" rIns="32145" bIns="32145"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84" name="Shape 48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30917551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Shape 491"/>
          <p:cNvSpPr>
            <a:spLocks noGrp="1"/>
          </p:cNvSpPr>
          <p:nvPr>
            <p:ph type="title"/>
          </p:nvPr>
        </p:nvSpPr>
        <p:spPr>
          <a:xfrm>
            <a:off x="913806" y="1845099"/>
            <a:ext cx="10364391" cy="204154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492" name="Shape 492"/>
          <p:cNvSpPr>
            <a:spLocks noGrp="1"/>
          </p:cNvSpPr>
          <p:nvPr>
            <p:ph type="body" sz="half" idx="1"/>
          </p:nvPr>
        </p:nvSpPr>
        <p:spPr>
          <a:xfrm>
            <a:off x="1829099" y="3886647"/>
            <a:ext cx="8533805" cy="2971355"/>
          </a:xfrm>
          <a:prstGeom prst="rect">
            <a:avLst/>
          </a:prstGeom>
        </p:spPr>
        <p:txBody>
          <a:bodyPr lIns="32145" tIns="32145" rIns="32145" bIns="32145"/>
          <a:lstStyle>
            <a:lvl1pPr marL="0" indent="0">
              <a:buSzTx/>
              <a:buNone/>
            </a:lvl1pPr>
            <a:lvl2pPr marL="0" indent="321457">
              <a:buSzTx/>
              <a:buNone/>
            </a:lvl2pPr>
            <a:lvl3pPr marL="0" indent="642915">
              <a:buSzTx/>
              <a:buNone/>
            </a:lvl3pPr>
            <a:lvl4pPr marL="0" indent="964372">
              <a:buSzTx/>
              <a:buNone/>
            </a:lvl4pPr>
            <a:lvl5pPr marL="0" indent="1285828">
              <a:buSzTx/>
              <a:buNone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93" name="Shape 49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85229731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Shape 500"/>
          <p:cNvSpPr>
            <a:spLocks noGrp="1"/>
          </p:cNvSpPr>
          <p:nvPr>
            <p:ph type="title"/>
          </p:nvPr>
        </p:nvSpPr>
        <p:spPr>
          <a:xfrm>
            <a:off x="1190625" y="5179220"/>
            <a:ext cx="9810752" cy="119657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501" name="Shape 501"/>
          <p:cNvSpPr>
            <a:spLocks noGrp="1"/>
          </p:cNvSpPr>
          <p:nvPr>
            <p:ph type="body" idx="1"/>
          </p:nvPr>
        </p:nvSpPr>
        <p:spPr>
          <a:xfrm>
            <a:off x="610196" y="1600646"/>
            <a:ext cx="10971611" cy="4525121"/>
          </a:xfrm>
          <a:prstGeom prst="rect">
            <a:avLst/>
          </a:prstGeom>
        </p:spPr>
        <p:txBody>
          <a:bodyPr lIns="32145" tIns="32145" rIns="32145" bIns="32145"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502" name="Shape 50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83105549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Shape 509"/>
          <p:cNvSpPr>
            <a:spLocks noGrp="1"/>
          </p:cNvSpPr>
          <p:nvPr>
            <p:ph type="title"/>
          </p:nvPr>
        </p:nvSpPr>
        <p:spPr>
          <a:xfrm>
            <a:off x="962919" y="4406802"/>
            <a:ext cx="10362901" cy="2451199"/>
          </a:xfrm>
          <a:prstGeom prst="rect">
            <a:avLst/>
          </a:prstGeo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t>タイトルテキスト</a:t>
            </a:r>
          </a:p>
        </p:txBody>
      </p:sp>
      <p:sp>
        <p:nvSpPr>
          <p:cNvPr id="510" name="Shape 510"/>
          <p:cNvSpPr>
            <a:spLocks noGrp="1"/>
          </p:cNvSpPr>
          <p:nvPr>
            <p:ph type="body" sz="half" idx="1"/>
          </p:nvPr>
        </p:nvSpPr>
        <p:spPr>
          <a:xfrm>
            <a:off x="962919" y="1192113"/>
            <a:ext cx="10362901" cy="3214688"/>
          </a:xfrm>
          <a:prstGeom prst="rect">
            <a:avLst/>
          </a:prstGeom>
        </p:spPr>
        <p:txBody>
          <a:bodyPr lIns="32145" tIns="32145" rIns="32145" bIns="32145" anchor="b"/>
          <a:lstStyle>
            <a:lvl1pPr marL="0" indent="0">
              <a:buSzTx/>
              <a:buNone/>
              <a:defRPr sz="1400"/>
            </a:lvl1pPr>
            <a:lvl2pPr marL="0" indent="321457">
              <a:buSzTx/>
              <a:buNone/>
              <a:defRPr sz="1400"/>
            </a:lvl2pPr>
            <a:lvl3pPr marL="0" indent="642915">
              <a:buSzTx/>
              <a:buNone/>
              <a:defRPr sz="1400"/>
            </a:lvl3pPr>
            <a:lvl4pPr marL="0" indent="964372">
              <a:buSzTx/>
              <a:buNone/>
              <a:defRPr sz="1400"/>
            </a:lvl4pPr>
            <a:lvl5pPr marL="0" indent="1285828">
              <a:buSzTx/>
              <a:buNone/>
              <a:defRPr sz="1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511" name="Shape 51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39584099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Shape 518"/>
          <p:cNvSpPr>
            <a:spLocks noGrp="1"/>
          </p:cNvSpPr>
          <p:nvPr>
            <p:ph type="title"/>
          </p:nvPr>
        </p:nvSpPr>
        <p:spPr>
          <a:xfrm>
            <a:off x="1190625" y="5179220"/>
            <a:ext cx="9810752" cy="119657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519" name="Shape 519"/>
          <p:cNvSpPr>
            <a:spLocks noGrp="1"/>
          </p:cNvSpPr>
          <p:nvPr>
            <p:ph type="body" sz="half" idx="1"/>
          </p:nvPr>
        </p:nvSpPr>
        <p:spPr>
          <a:xfrm>
            <a:off x="610196" y="1600646"/>
            <a:ext cx="5414368" cy="4525121"/>
          </a:xfrm>
          <a:prstGeom prst="rect">
            <a:avLst/>
          </a:prstGeom>
        </p:spPr>
        <p:txBody>
          <a:bodyPr lIns="32145" tIns="32145" rIns="32145" bIns="32145"/>
          <a:lstStyle>
            <a:lvl1pPr>
              <a:defRPr sz="2000"/>
            </a:lvl1pPr>
            <a:lvl2pPr marL="557822" indent="-236365">
              <a:defRPr sz="2000"/>
            </a:lvl2pPr>
            <a:lvl3pPr marL="872526" indent="-229612">
              <a:defRPr sz="2000"/>
            </a:lvl3pPr>
            <a:lvl4pPr marL="1211647" indent="-247275">
              <a:defRPr sz="2000"/>
            </a:lvl4pPr>
            <a:lvl5pPr marL="1533104" indent="-247275">
              <a:defRPr sz="2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520" name="Shape 52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75241490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Shape 527"/>
          <p:cNvSpPr>
            <a:spLocks noGrp="1"/>
          </p:cNvSpPr>
          <p:nvPr>
            <p:ph type="title"/>
          </p:nvPr>
        </p:nvSpPr>
        <p:spPr>
          <a:xfrm>
            <a:off x="610196" y="256801"/>
            <a:ext cx="10971611" cy="1178574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528" name="Shape 528"/>
          <p:cNvSpPr>
            <a:spLocks noGrp="1"/>
          </p:cNvSpPr>
          <p:nvPr>
            <p:ph type="body" sz="quarter" idx="1"/>
          </p:nvPr>
        </p:nvSpPr>
        <p:spPr>
          <a:xfrm>
            <a:off x="610197" y="1435375"/>
            <a:ext cx="5386092" cy="739007"/>
          </a:xfrm>
          <a:prstGeom prst="rect">
            <a:avLst/>
          </a:prstGeom>
        </p:spPr>
        <p:txBody>
          <a:bodyPr lIns="32145" tIns="32145" rIns="32145" bIns="32145" anchor="b"/>
          <a:lstStyle>
            <a:lvl1pPr marL="0" indent="0">
              <a:buSzTx/>
              <a:buNone/>
              <a:defRPr sz="1700" b="1"/>
            </a:lvl1pPr>
            <a:lvl2pPr marL="0" indent="321457">
              <a:buSzTx/>
              <a:buNone/>
              <a:defRPr sz="1700" b="1"/>
            </a:lvl2pPr>
            <a:lvl3pPr marL="0" indent="642915">
              <a:buSzTx/>
              <a:buNone/>
              <a:defRPr sz="1700" b="1"/>
            </a:lvl3pPr>
            <a:lvl4pPr marL="0" indent="964372">
              <a:buSzTx/>
              <a:buNone/>
              <a:defRPr sz="1700" b="1"/>
            </a:lvl4pPr>
            <a:lvl5pPr marL="0" indent="1285828">
              <a:buSzTx/>
              <a:buNone/>
              <a:defRPr sz="1700" b="1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529" name="Shape 52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9166831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Shape 536"/>
          <p:cNvSpPr>
            <a:spLocks noGrp="1"/>
          </p:cNvSpPr>
          <p:nvPr>
            <p:ph type="title"/>
          </p:nvPr>
        </p:nvSpPr>
        <p:spPr>
          <a:xfrm>
            <a:off x="1190625" y="5179220"/>
            <a:ext cx="9810752" cy="119657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537" name="Shape 5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30550083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57" name="Shape 5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90482268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Shape 54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19270302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Shape 551"/>
          <p:cNvSpPr>
            <a:spLocks noGrp="1"/>
          </p:cNvSpPr>
          <p:nvPr>
            <p:ph type="title"/>
          </p:nvPr>
        </p:nvSpPr>
        <p:spPr>
          <a:xfrm>
            <a:off x="610196" y="1"/>
            <a:ext cx="4010920" cy="1435449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552" name="Shape 552"/>
          <p:cNvSpPr>
            <a:spLocks noGrp="1"/>
          </p:cNvSpPr>
          <p:nvPr>
            <p:ph type="body" idx="1"/>
          </p:nvPr>
        </p:nvSpPr>
        <p:spPr>
          <a:xfrm>
            <a:off x="4766965" y="273471"/>
            <a:ext cx="6814840" cy="6584530"/>
          </a:xfrm>
          <a:prstGeom prst="rect">
            <a:avLst/>
          </a:prstGeom>
        </p:spPr>
        <p:txBody>
          <a:bodyPr lIns="32145" tIns="32145" rIns="32145" bIns="32145"/>
          <a:lstStyle>
            <a:lvl1pPr>
              <a:defRPr sz="2200"/>
            </a:lvl1pPr>
            <a:lvl2pPr marL="542459" indent="-221002">
              <a:defRPr sz="2200"/>
            </a:lvl2pPr>
            <a:lvl3pPr marL="850916" indent="-208002">
              <a:defRPr sz="2200"/>
            </a:lvl3pPr>
            <a:lvl4pPr marL="1216946" indent="-252574">
              <a:defRPr sz="2200"/>
            </a:lvl4pPr>
            <a:lvl5pPr marL="1538403" indent="-252574"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553" name="Shape 55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1152831"/>
      </p:ext>
    </p:extLst>
  </p:cSld>
  <p:clrMapOvr>
    <a:masterClrMapping/>
  </p:clrMapOvr>
  <p:transition spd="med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Shape 560"/>
          <p:cNvSpPr>
            <a:spLocks noGrp="1"/>
          </p:cNvSpPr>
          <p:nvPr>
            <p:ph type="title"/>
          </p:nvPr>
        </p:nvSpPr>
        <p:spPr>
          <a:xfrm>
            <a:off x="2390180" y="3086325"/>
            <a:ext cx="7314905" cy="2281535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561" name="Shape 561"/>
          <p:cNvSpPr>
            <a:spLocks noGrp="1"/>
          </p:cNvSpPr>
          <p:nvPr>
            <p:ph type="body" sz="quarter" idx="1"/>
          </p:nvPr>
        </p:nvSpPr>
        <p:spPr>
          <a:xfrm>
            <a:off x="2390180" y="5367860"/>
            <a:ext cx="7314905" cy="1490141"/>
          </a:xfrm>
          <a:prstGeom prst="rect">
            <a:avLst/>
          </a:prstGeom>
        </p:spPr>
        <p:txBody>
          <a:bodyPr lIns="32145" tIns="32145" rIns="32145" bIns="32145"/>
          <a:lstStyle>
            <a:lvl1pPr marL="0" indent="0">
              <a:buSzTx/>
              <a:buNone/>
              <a:defRPr sz="1000"/>
            </a:lvl1pPr>
            <a:lvl2pPr marL="0" indent="321457">
              <a:buSzTx/>
              <a:buNone/>
              <a:defRPr sz="1000"/>
            </a:lvl2pPr>
            <a:lvl3pPr marL="0" indent="642915">
              <a:buSzTx/>
              <a:buNone/>
              <a:defRPr sz="1000"/>
            </a:lvl3pPr>
            <a:lvl4pPr marL="0" indent="964372">
              <a:buSzTx/>
              <a:buNone/>
              <a:defRPr sz="1000"/>
            </a:lvl4pPr>
            <a:lvl5pPr marL="0" indent="1285828">
              <a:buSzTx/>
              <a:buNone/>
              <a:defRPr sz="1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562" name="Shape 56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67328520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Shape 569"/>
          <p:cNvSpPr>
            <a:spLocks noGrp="1"/>
          </p:cNvSpPr>
          <p:nvPr>
            <p:ph type="title"/>
          </p:nvPr>
        </p:nvSpPr>
        <p:spPr>
          <a:xfrm>
            <a:off x="1190625" y="5179220"/>
            <a:ext cx="9810752" cy="119657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570" name="Shape 570"/>
          <p:cNvSpPr>
            <a:spLocks noGrp="1"/>
          </p:cNvSpPr>
          <p:nvPr>
            <p:ph type="body" idx="1"/>
          </p:nvPr>
        </p:nvSpPr>
        <p:spPr>
          <a:xfrm>
            <a:off x="610196" y="1600646"/>
            <a:ext cx="10971611" cy="4525121"/>
          </a:xfrm>
          <a:prstGeom prst="rect">
            <a:avLst/>
          </a:prstGeom>
        </p:spPr>
        <p:txBody>
          <a:bodyPr lIns="32145" tIns="32145" rIns="32145" bIns="32145"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571" name="Shape 57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5519971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Shape 578"/>
          <p:cNvSpPr>
            <a:spLocks noGrp="1"/>
          </p:cNvSpPr>
          <p:nvPr>
            <p:ph type="title"/>
          </p:nvPr>
        </p:nvSpPr>
        <p:spPr>
          <a:xfrm>
            <a:off x="8838902" y="1118443"/>
            <a:ext cx="2742903" cy="5739558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579" name="Shape 579"/>
          <p:cNvSpPr>
            <a:spLocks noGrp="1"/>
          </p:cNvSpPr>
          <p:nvPr>
            <p:ph type="body" idx="1"/>
          </p:nvPr>
        </p:nvSpPr>
        <p:spPr>
          <a:xfrm>
            <a:off x="610197" y="1600647"/>
            <a:ext cx="8085833" cy="5257355"/>
          </a:xfrm>
          <a:prstGeom prst="rect">
            <a:avLst/>
          </a:prstGeom>
        </p:spPr>
        <p:txBody>
          <a:bodyPr lIns="32145" tIns="32145" rIns="32145" bIns="32145"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580" name="Shape 58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228603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Shape 587"/>
          <p:cNvSpPr>
            <a:spLocks noGrp="1"/>
          </p:cNvSpPr>
          <p:nvPr>
            <p:ph type="title"/>
          </p:nvPr>
        </p:nvSpPr>
        <p:spPr>
          <a:xfrm>
            <a:off x="913806" y="416348"/>
            <a:ext cx="10364391" cy="3184550"/>
          </a:xfrm>
          <a:prstGeom prst="rect">
            <a:avLst/>
          </a:prstGeom>
        </p:spPr>
        <p:txBody>
          <a:bodyPr/>
          <a:lstStyle>
            <a:lvl1pPr>
              <a:defRPr sz="4900"/>
            </a:lvl1pPr>
          </a:lstStyle>
          <a:p>
            <a:r>
              <a:t>タイトルテキスト</a:t>
            </a:r>
          </a:p>
        </p:txBody>
      </p:sp>
      <p:sp>
        <p:nvSpPr>
          <p:cNvPr id="588" name="Shape 588"/>
          <p:cNvSpPr>
            <a:spLocks noGrp="1"/>
          </p:cNvSpPr>
          <p:nvPr>
            <p:ph type="body" sz="half" idx="1"/>
          </p:nvPr>
        </p:nvSpPr>
        <p:spPr>
          <a:xfrm>
            <a:off x="1829099" y="3886647"/>
            <a:ext cx="8533805" cy="2971355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400"/>
            </a:lvl1pPr>
            <a:lvl2pPr marL="0" indent="321457">
              <a:buSzTx/>
              <a:buNone/>
              <a:defRPr sz="2400"/>
            </a:lvl2pPr>
            <a:lvl3pPr marL="0" indent="642915">
              <a:buSzTx/>
              <a:buNone/>
              <a:defRPr sz="2400"/>
            </a:lvl3pPr>
            <a:lvl4pPr marL="0" indent="964372">
              <a:buSzTx/>
              <a:buNone/>
              <a:defRPr sz="2400"/>
            </a:lvl4pPr>
            <a:lvl5pPr marL="0" indent="1285828">
              <a:buSzTx/>
              <a:buNone/>
              <a:defRPr sz="2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589" name="Shape 58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76745575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Shape 596"/>
          <p:cNvSpPr>
            <a:spLocks noGrp="1"/>
          </p:cNvSpPr>
          <p:nvPr>
            <p:ph type="title"/>
          </p:nvPr>
        </p:nvSpPr>
        <p:spPr>
          <a:xfrm>
            <a:off x="595312" y="1"/>
            <a:ext cx="5500689" cy="3393281"/>
          </a:xfrm>
          <a:prstGeom prst="rect">
            <a:avLst/>
          </a:prstGeom>
        </p:spPr>
        <p:txBody>
          <a:bodyPr/>
          <a:lstStyle>
            <a:lvl1pPr>
              <a:defRPr sz="4900"/>
            </a:lvl1pPr>
          </a:lstStyle>
          <a:p>
            <a:r>
              <a:t>タイトルテキスト</a:t>
            </a:r>
          </a:p>
        </p:txBody>
      </p:sp>
      <p:sp>
        <p:nvSpPr>
          <p:cNvPr id="597" name="Shape 597"/>
          <p:cNvSpPr>
            <a:spLocks noGrp="1"/>
          </p:cNvSpPr>
          <p:nvPr>
            <p:ph type="body" sz="half" idx="1"/>
          </p:nvPr>
        </p:nvSpPr>
        <p:spPr>
          <a:xfrm>
            <a:off x="595312" y="3446858"/>
            <a:ext cx="5500689" cy="341114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598" name="Shape 59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37570515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Shape 605"/>
          <p:cNvSpPr>
            <a:spLocks noGrp="1"/>
          </p:cNvSpPr>
          <p:nvPr>
            <p:ph type="title"/>
          </p:nvPr>
        </p:nvSpPr>
        <p:spPr>
          <a:xfrm>
            <a:off x="962919" y="4406802"/>
            <a:ext cx="10362901" cy="2451199"/>
          </a:xfrm>
          <a:prstGeom prst="rect">
            <a:avLst/>
          </a:prstGeo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t>タイトルテキスト</a:t>
            </a:r>
          </a:p>
        </p:txBody>
      </p:sp>
      <p:sp>
        <p:nvSpPr>
          <p:cNvPr id="606" name="Shape 606"/>
          <p:cNvSpPr>
            <a:spLocks noGrp="1"/>
          </p:cNvSpPr>
          <p:nvPr>
            <p:ph type="body" sz="half" idx="1"/>
          </p:nvPr>
        </p:nvSpPr>
        <p:spPr>
          <a:xfrm>
            <a:off x="962919" y="1192113"/>
            <a:ext cx="10362901" cy="3214688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None/>
              <a:defRPr sz="1400"/>
            </a:lvl1pPr>
            <a:lvl2pPr marL="0" indent="321457">
              <a:buSzTx/>
              <a:buNone/>
              <a:defRPr sz="1400"/>
            </a:lvl2pPr>
            <a:lvl3pPr marL="0" indent="642915">
              <a:buSzTx/>
              <a:buNone/>
              <a:defRPr sz="1400"/>
            </a:lvl3pPr>
            <a:lvl4pPr marL="0" indent="964372">
              <a:buSzTx/>
              <a:buNone/>
              <a:defRPr sz="1400"/>
            </a:lvl4pPr>
            <a:lvl5pPr marL="0" indent="1285828">
              <a:buSzTx/>
              <a:buNone/>
              <a:defRPr sz="1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07" name="Shape 60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14305759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Shape 614"/>
          <p:cNvSpPr>
            <a:spLocks noGrp="1"/>
          </p:cNvSpPr>
          <p:nvPr>
            <p:ph type="title"/>
          </p:nvPr>
        </p:nvSpPr>
        <p:spPr>
          <a:xfrm>
            <a:off x="595312" y="1"/>
            <a:ext cx="5500689" cy="3393281"/>
          </a:xfrm>
          <a:prstGeom prst="rect">
            <a:avLst/>
          </a:prstGeom>
        </p:spPr>
        <p:txBody>
          <a:bodyPr/>
          <a:lstStyle>
            <a:lvl1pPr>
              <a:defRPr sz="4900"/>
            </a:lvl1pPr>
          </a:lstStyle>
          <a:p>
            <a:r>
              <a:t>タイトルテキスト</a:t>
            </a:r>
          </a:p>
        </p:txBody>
      </p:sp>
      <p:sp>
        <p:nvSpPr>
          <p:cNvPr id="615" name="Shape 615"/>
          <p:cNvSpPr>
            <a:spLocks noGrp="1"/>
          </p:cNvSpPr>
          <p:nvPr>
            <p:ph type="body" sz="quarter" idx="1"/>
          </p:nvPr>
        </p:nvSpPr>
        <p:spPr>
          <a:xfrm>
            <a:off x="595311" y="3446858"/>
            <a:ext cx="2678909" cy="3411142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 marL="557822" indent="-236365">
              <a:defRPr sz="2000"/>
            </a:lvl2pPr>
            <a:lvl3pPr marL="872526" indent="-229612">
              <a:defRPr sz="2000"/>
            </a:lvl3pPr>
            <a:lvl4pPr marL="1211647" indent="-247275">
              <a:defRPr sz="2000"/>
            </a:lvl4pPr>
            <a:lvl5pPr marL="1533104" indent="-247275">
              <a:defRPr sz="2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16" name="Shape 61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85124737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Shape 623"/>
          <p:cNvSpPr>
            <a:spLocks noGrp="1"/>
          </p:cNvSpPr>
          <p:nvPr>
            <p:ph type="title"/>
          </p:nvPr>
        </p:nvSpPr>
        <p:spPr>
          <a:xfrm>
            <a:off x="610196" y="0"/>
            <a:ext cx="10971611" cy="1417588"/>
          </a:xfrm>
          <a:prstGeom prst="rect">
            <a:avLst/>
          </a:prstGeom>
        </p:spPr>
        <p:txBody>
          <a:bodyPr/>
          <a:lstStyle>
            <a:lvl1pPr>
              <a:defRPr sz="4900"/>
            </a:lvl1pPr>
          </a:lstStyle>
          <a:p>
            <a:r>
              <a:t>タイトルテキスト</a:t>
            </a:r>
          </a:p>
        </p:txBody>
      </p:sp>
      <p:sp>
        <p:nvSpPr>
          <p:cNvPr id="624" name="Shape 624"/>
          <p:cNvSpPr>
            <a:spLocks noGrp="1"/>
          </p:cNvSpPr>
          <p:nvPr>
            <p:ph type="body" sz="quarter" idx="1"/>
          </p:nvPr>
        </p:nvSpPr>
        <p:spPr>
          <a:xfrm>
            <a:off x="610197" y="1417587"/>
            <a:ext cx="5386092" cy="756794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None/>
              <a:defRPr sz="1700" b="1"/>
            </a:lvl1pPr>
            <a:lvl2pPr marL="0" indent="321457">
              <a:buSzTx/>
              <a:buNone/>
              <a:defRPr sz="1700" b="1"/>
            </a:lvl2pPr>
            <a:lvl3pPr marL="0" indent="642915">
              <a:buSzTx/>
              <a:buNone/>
              <a:defRPr sz="1700" b="1"/>
            </a:lvl3pPr>
            <a:lvl4pPr marL="0" indent="964372">
              <a:buSzTx/>
              <a:buNone/>
              <a:defRPr sz="1700" b="1"/>
            </a:lvl4pPr>
            <a:lvl5pPr marL="0" indent="1285828">
              <a:buSzTx/>
              <a:buNone/>
              <a:defRPr sz="1700" b="1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25" name="Shape 62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37486221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/>
          </p:cNvSpPr>
          <p:nvPr>
            <p:ph type="title"/>
          </p:nvPr>
        </p:nvSpPr>
        <p:spPr>
          <a:xfrm>
            <a:off x="610196" y="1"/>
            <a:ext cx="4010920" cy="1435449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72" name="Shape 72"/>
          <p:cNvSpPr>
            <a:spLocks noGrp="1"/>
          </p:cNvSpPr>
          <p:nvPr>
            <p:ph type="body" idx="1"/>
          </p:nvPr>
        </p:nvSpPr>
        <p:spPr>
          <a:xfrm>
            <a:off x="4766965" y="273471"/>
            <a:ext cx="6814840" cy="6584530"/>
          </a:xfrm>
          <a:prstGeom prst="rect">
            <a:avLst/>
          </a:prstGeom>
        </p:spPr>
        <p:txBody>
          <a:bodyPr/>
          <a:lstStyle>
            <a:lvl1pPr>
              <a:defRPr sz="2200"/>
            </a:lvl1pPr>
            <a:lvl2pPr marL="542459" indent="-221002">
              <a:defRPr sz="2200"/>
            </a:lvl2pPr>
            <a:lvl3pPr marL="850916" indent="-208002">
              <a:defRPr sz="2200"/>
            </a:lvl3pPr>
            <a:lvl4pPr marL="1216946" indent="-252574">
              <a:defRPr sz="2200"/>
            </a:lvl4pPr>
            <a:lvl5pPr marL="1538403" indent="-252574"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73" name="Shape 7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51197443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Shape 632"/>
          <p:cNvSpPr>
            <a:spLocks noGrp="1"/>
          </p:cNvSpPr>
          <p:nvPr>
            <p:ph type="title"/>
          </p:nvPr>
        </p:nvSpPr>
        <p:spPr>
          <a:xfrm>
            <a:off x="595312" y="1071563"/>
            <a:ext cx="5500689" cy="2321719"/>
          </a:xfrm>
          <a:prstGeom prst="rect">
            <a:avLst/>
          </a:prstGeom>
        </p:spPr>
        <p:txBody>
          <a:bodyPr/>
          <a:lstStyle>
            <a:lvl1pPr>
              <a:defRPr sz="4900"/>
            </a:lvl1pPr>
          </a:lstStyle>
          <a:p>
            <a:r>
              <a:t>タイトルテキスト</a:t>
            </a:r>
          </a:p>
        </p:txBody>
      </p:sp>
      <p:sp>
        <p:nvSpPr>
          <p:cNvPr id="633" name="Shape 63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19199824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" name="Shape 64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80454636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" name="Shape 647"/>
          <p:cNvSpPr>
            <a:spLocks noGrp="1"/>
          </p:cNvSpPr>
          <p:nvPr>
            <p:ph type="title"/>
          </p:nvPr>
        </p:nvSpPr>
        <p:spPr>
          <a:xfrm>
            <a:off x="610196" y="1"/>
            <a:ext cx="4010920" cy="1435449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648" name="Shape 648"/>
          <p:cNvSpPr>
            <a:spLocks noGrp="1"/>
          </p:cNvSpPr>
          <p:nvPr>
            <p:ph type="body" idx="1"/>
          </p:nvPr>
        </p:nvSpPr>
        <p:spPr>
          <a:xfrm>
            <a:off x="4766965" y="273471"/>
            <a:ext cx="6814840" cy="6584530"/>
          </a:xfrm>
          <a:prstGeom prst="rect">
            <a:avLst/>
          </a:prstGeom>
        </p:spPr>
        <p:txBody>
          <a:bodyPr/>
          <a:lstStyle>
            <a:lvl1pPr>
              <a:defRPr sz="2200"/>
            </a:lvl1pPr>
            <a:lvl2pPr marL="542459" indent="-221002">
              <a:defRPr sz="2200"/>
            </a:lvl2pPr>
            <a:lvl3pPr marL="850916" indent="-208002">
              <a:defRPr sz="2200"/>
            </a:lvl3pPr>
            <a:lvl4pPr marL="1216946" indent="-252574">
              <a:defRPr sz="2200"/>
            </a:lvl4pPr>
            <a:lvl5pPr marL="1538403" indent="-252574"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49" name="Shape 6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52480947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Shape 656"/>
          <p:cNvSpPr>
            <a:spLocks noGrp="1"/>
          </p:cNvSpPr>
          <p:nvPr>
            <p:ph type="title"/>
          </p:nvPr>
        </p:nvSpPr>
        <p:spPr>
          <a:xfrm>
            <a:off x="2390180" y="3086325"/>
            <a:ext cx="7314905" cy="2281535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657" name="Shape 657"/>
          <p:cNvSpPr>
            <a:spLocks noGrp="1"/>
          </p:cNvSpPr>
          <p:nvPr>
            <p:ph type="body" sz="quarter" idx="1"/>
          </p:nvPr>
        </p:nvSpPr>
        <p:spPr>
          <a:xfrm>
            <a:off x="2390180" y="5367860"/>
            <a:ext cx="7314905" cy="1490141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1000"/>
            </a:lvl1pPr>
            <a:lvl2pPr marL="0" indent="321457">
              <a:buSzTx/>
              <a:buNone/>
              <a:defRPr sz="1000"/>
            </a:lvl2pPr>
            <a:lvl3pPr marL="0" indent="642915">
              <a:buSzTx/>
              <a:buNone/>
              <a:defRPr sz="1000"/>
            </a:lvl3pPr>
            <a:lvl4pPr marL="0" indent="964372">
              <a:buSzTx/>
              <a:buNone/>
              <a:defRPr sz="1000"/>
            </a:lvl4pPr>
            <a:lvl5pPr marL="0" indent="1285828">
              <a:buSzTx/>
              <a:buNone/>
              <a:defRPr sz="1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58" name="Shape 6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66943080"/>
      </p:ext>
    </p:extLst>
  </p:cSld>
  <p:clrMapOvr>
    <a:masterClrMapping/>
  </p:clrMapOvr>
  <p:transition spd="med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" name="Shape 665"/>
          <p:cNvSpPr>
            <a:spLocks noGrp="1"/>
          </p:cNvSpPr>
          <p:nvPr>
            <p:ph type="title"/>
          </p:nvPr>
        </p:nvSpPr>
        <p:spPr>
          <a:xfrm>
            <a:off x="595312" y="1"/>
            <a:ext cx="5500689" cy="3393281"/>
          </a:xfrm>
          <a:prstGeom prst="rect">
            <a:avLst/>
          </a:prstGeom>
        </p:spPr>
        <p:txBody>
          <a:bodyPr/>
          <a:lstStyle>
            <a:lvl1pPr>
              <a:defRPr sz="4900"/>
            </a:lvl1pPr>
          </a:lstStyle>
          <a:p>
            <a:r>
              <a:t>タイトルテキスト</a:t>
            </a:r>
          </a:p>
        </p:txBody>
      </p:sp>
      <p:sp>
        <p:nvSpPr>
          <p:cNvPr id="666" name="Shape 666"/>
          <p:cNvSpPr>
            <a:spLocks noGrp="1"/>
          </p:cNvSpPr>
          <p:nvPr>
            <p:ph type="body" sz="half" idx="1"/>
          </p:nvPr>
        </p:nvSpPr>
        <p:spPr>
          <a:xfrm>
            <a:off x="595312" y="3446858"/>
            <a:ext cx="5500689" cy="341114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67" name="Shape 66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45063200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Shape 674"/>
          <p:cNvSpPr>
            <a:spLocks noGrp="1"/>
          </p:cNvSpPr>
          <p:nvPr>
            <p:ph type="title"/>
          </p:nvPr>
        </p:nvSpPr>
        <p:spPr>
          <a:xfrm>
            <a:off x="4720828" y="1"/>
            <a:ext cx="1375173" cy="5768579"/>
          </a:xfrm>
          <a:prstGeom prst="rect">
            <a:avLst/>
          </a:prstGeom>
        </p:spPr>
        <p:txBody>
          <a:bodyPr/>
          <a:lstStyle>
            <a:lvl1pPr>
              <a:defRPr sz="4900"/>
            </a:lvl1pPr>
          </a:lstStyle>
          <a:p>
            <a:r>
              <a:t>タイトルテキスト</a:t>
            </a:r>
          </a:p>
        </p:txBody>
      </p:sp>
      <p:sp>
        <p:nvSpPr>
          <p:cNvPr id="675" name="Shape 675"/>
          <p:cNvSpPr>
            <a:spLocks noGrp="1"/>
          </p:cNvSpPr>
          <p:nvPr>
            <p:ph type="body" sz="half" idx="1"/>
          </p:nvPr>
        </p:nvSpPr>
        <p:spPr>
          <a:xfrm>
            <a:off x="595314" y="1071562"/>
            <a:ext cx="3982641" cy="578643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76" name="Shape 6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83371684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Shape 683"/>
          <p:cNvSpPr>
            <a:spLocks noGrp="1"/>
          </p:cNvSpPr>
          <p:nvPr>
            <p:ph type="title"/>
          </p:nvPr>
        </p:nvSpPr>
        <p:spPr>
          <a:xfrm>
            <a:off x="913806" y="416348"/>
            <a:ext cx="10364391" cy="3184550"/>
          </a:xfrm>
          <a:prstGeom prst="rect">
            <a:avLst/>
          </a:prstGeom>
        </p:spPr>
        <p:txBody>
          <a:bodyPr/>
          <a:lstStyle>
            <a:lvl1pPr>
              <a:defRPr sz="4900"/>
            </a:lvl1pPr>
          </a:lstStyle>
          <a:p>
            <a:r>
              <a:t>タイトルテキスト</a:t>
            </a:r>
          </a:p>
        </p:txBody>
      </p:sp>
      <p:sp>
        <p:nvSpPr>
          <p:cNvPr id="684" name="Shape 684"/>
          <p:cNvSpPr>
            <a:spLocks noGrp="1"/>
          </p:cNvSpPr>
          <p:nvPr>
            <p:ph type="body" sz="half" idx="1"/>
          </p:nvPr>
        </p:nvSpPr>
        <p:spPr>
          <a:xfrm>
            <a:off x="1829099" y="3886647"/>
            <a:ext cx="8533805" cy="2971355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400"/>
            </a:lvl1pPr>
            <a:lvl2pPr marL="0" indent="321457">
              <a:buSzTx/>
              <a:buNone/>
              <a:defRPr sz="2400"/>
            </a:lvl2pPr>
            <a:lvl3pPr marL="0" indent="642915">
              <a:buSzTx/>
              <a:buNone/>
              <a:defRPr sz="2400"/>
            </a:lvl3pPr>
            <a:lvl4pPr marL="0" indent="964372">
              <a:buSzTx/>
              <a:buNone/>
              <a:defRPr sz="2400"/>
            </a:lvl4pPr>
            <a:lvl5pPr marL="0" indent="1285828">
              <a:buSzTx/>
              <a:buNone/>
              <a:defRPr sz="2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85" name="Shape 68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11203550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Shape 692"/>
          <p:cNvSpPr>
            <a:spLocks noGrp="1"/>
          </p:cNvSpPr>
          <p:nvPr>
            <p:ph type="title"/>
          </p:nvPr>
        </p:nvSpPr>
        <p:spPr>
          <a:xfrm>
            <a:off x="595312" y="1"/>
            <a:ext cx="5500689" cy="3393281"/>
          </a:xfrm>
          <a:prstGeom prst="rect">
            <a:avLst/>
          </a:prstGeom>
        </p:spPr>
        <p:txBody>
          <a:bodyPr/>
          <a:lstStyle>
            <a:lvl1pPr>
              <a:defRPr sz="4900"/>
            </a:lvl1pPr>
          </a:lstStyle>
          <a:p>
            <a:r>
              <a:t>タイトルテキスト</a:t>
            </a:r>
          </a:p>
        </p:txBody>
      </p:sp>
      <p:sp>
        <p:nvSpPr>
          <p:cNvPr id="693" name="Shape 693"/>
          <p:cNvSpPr>
            <a:spLocks noGrp="1"/>
          </p:cNvSpPr>
          <p:nvPr>
            <p:ph type="body" sz="half" idx="1"/>
          </p:nvPr>
        </p:nvSpPr>
        <p:spPr>
          <a:xfrm>
            <a:off x="595312" y="3446858"/>
            <a:ext cx="5500689" cy="341114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94" name="Shape 69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92610734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" name="Shape 701"/>
          <p:cNvSpPr>
            <a:spLocks noGrp="1"/>
          </p:cNvSpPr>
          <p:nvPr>
            <p:ph type="title"/>
          </p:nvPr>
        </p:nvSpPr>
        <p:spPr>
          <a:xfrm>
            <a:off x="962919" y="4406802"/>
            <a:ext cx="10362901" cy="2451199"/>
          </a:xfrm>
          <a:prstGeom prst="rect">
            <a:avLst/>
          </a:prstGeo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t>タイトルテキスト</a:t>
            </a:r>
          </a:p>
        </p:txBody>
      </p:sp>
      <p:sp>
        <p:nvSpPr>
          <p:cNvPr id="702" name="Shape 702"/>
          <p:cNvSpPr>
            <a:spLocks noGrp="1"/>
          </p:cNvSpPr>
          <p:nvPr>
            <p:ph type="body" sz="half" idx="1"/>
          </p:nvPr>
        </p:nvSpPr>
        <p:spPr>
          <a:xfrm>
            <a:off x="962919" y="1192113"/>
            <a:ext cx="10362901" cy="3214688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None/>
              <a:defRPr sz="1400"/>
            </a:lvl1pPr>
            <a:lvl2pPr marL="0" indent="321457">
              <a:buSzTx/>
              <a:buNone/>
              <a:defRPr sz="1400"/>
            </a:lvl2pPr>
            <a:lvl3pPr marL="0" indent="642915">
              <a:buSzTx/>
              <a:buNone/>
              <a:defRPr sz="1400"/>
            </a:lvl3pPr>
            <a:lvl4pPr marL="0" indent="964372">
              <a:buSzTx/>
              <a:buNone/>
              <a:defRPr sz="1400"/>
            </a:lvl4pPr>
            <a:lvl5pPr marL="0" indent="1285828">
              <a:buSzTx/>
              <a:buNone/>
              <a:defRPr sz="1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703" name="Shape 7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71915967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" name="Shape 710"/>
          <p:cNvSpPr>
            <a:spLocks noGrp="1"/>
          </p:cNvSpPr>
          <p:nvPr>
            <p:ph type="title"/>
          </p:nvPr>
        </p:nvSpPr>
        <p:spPr>
          <a:xfrm>
            <a:off x="595312" y="1"/>
            <a:ext cx="5500689" cy="3393281"/>
          </a:xfrm>
          <a:prstGeom prst="rect">
            <a:avLst/>
          </a:prstGeom>
        </p:spPr>
        <p:txBody>
          <a:bodyPr/>
          <a:lstStyle>
            <a:lvl1pPr>
              <a:defRPr sz="4900"/>
            </a:lvl1pPr>
          </a:lstStyle>
          <a:p>
            <a:r>
              <a:t>タイトルテキスト</a:t>
            </a:r>
          </a:p>
        </p:txBody>
      </p:sp>
      <p:sp>
        <p:nvSpPr>
          <p:cNvPr id="711" name="Shape 711"/>
          <p:cNvSpPr>
            <a:spLocks noGrp="1"/>
          </p:cNvSpPr>
          <p:nvPr>
            <p:ph type="body" sz="quarter" idx="1"/>
          </p:nvPr>
        </p:nvSpPr>
        <p:spPr>
          <a:xfrm>
            <a:off x="595311" y="3446858"/>
            <a:ext cx="2678909" cy="3411142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 marL="557822" indent="-236365">
              <a:defRPr sz="2000"/>
            </a:lvl2pPr>
            <a:lvl3pPr marL="872526" indent="-229612">
              <a:defRPr sz="2000"/>
            </a:lvl3pPr>
            <a:lvl4pPr marL="1211647" indent="-247275">
              <a:defRPr sz="2000"/>
            </a:lvl4pPr>
            <a:lvl5pPr marL="1533104" indent="-247275">
              <a:defRPr sz="2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712" name="Shape 7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3927624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/>
          </p:cNvSpPr>
          <p:nvPr>
            <p:ph type="title"/>
          </p:nvPr>
        </p:nvSpPr>
        <p:spPr>
          <a:xfrm>
            <a:off x="2390180" y="3086325"/>
            <a:ext cx="7314905" cy="2281535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81" name="Shape 81"/>
          <p:cNvSpPr>
            <a:spLocks noGrp="1"/>
          </p:cNvSpPr>
          <p:nvPr>
            <p:ph type="body" sz="quarter" idx="1"/>
          </p:nvPr>
        </p:nvSpPr>
        <p:spPr>
          <a:xfrm>
            <a:off x="2390180" y="5367860"/>
            <a:ext cx="7314905" cy="1490141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1000"/>
            </a:lvl1pPr>
            <a:lvl2pPr marL="0" indent="321457">
              <a:buSzTx/>
              <a:buNone/>
              <a:defRPr sz="1000"/>
            </a:lvl2pPr>
            <a:lvl3pPr marL="0" indent="642915">
              <a:buSzTx/>
              <a:buNone/>
              <a:defRPr sz="1000"/>
            </a:lvl3pPr>
            <a:lvl4pPr marL="0" indent="964372">
              <a:buSzTx/>
              <a:buNone/>
              <a:defRPr sz="1000"/>
            </a:lvl4pPr>
            <a:lvl5pPr marL="0" indent="1285828">
              <a:buSzTx/>
              <a:buNone/>
              <a:defRPr sz="1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82" name="Shape 8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64770870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Shape 719"/>
          <p:cNvSpPr>
            <a:spLocks noGrp="1"/>
          </p:cNvSpPr>
          <p:nvPr>
            <p:ph type="title"/>
          </p:nvPr>
        </p:nvSpPr>
        <p:spPr>
          <a:xfrm>
            <a:off x="610196" y="0"/>
            <a:ext cx="10971611" cy="1417588"/>
          </a:xfrm>
          <a:prstGeom prst="rect">
            <a:avLst/>
          </a:prstGeom>
        </p:spPr>
        <p:txBody>
          <a:bodyPr/>
          <a:lstStyle>
            <a:lvl1pPr>
              <a:defRPr sz="4900"/>
            </a:lvl1pPr>
          </a:lstStyle>
          <a:p>
            <a:r>
              <a:t>タイトルテキスト</a:t>
            </a:r>
          </a:p>
        </p:txBody>
      </p:sp>
      <p:sp>
        <p:nvSpPr>
          <p:cNvPr id="720" name="Shape 720"/>
          <p:cNvSpPr>
            <a:spLocks noGrp="1"/>
          </p:cNvSpPr>
          <p:nvPr>
            <p:ph type="body" sz="quarter" idx="1"/>
          </p:nvPr>
        </p:nvSpPr>
        <p:spPr>
          <a:xfrm>
            <a:off x="610197" y="1417587"/>
            <a:ext cx="5386092" cy="756794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None/>
              <a:defRPr sz="1700" b="1"/>
            </a:lvl1pPr>
            <a:lvl2pPr marL="0" indent="321457">
              <a:buSzTx/>
              <a:buNone/>
              <a:defRPr sz="1700" b="1"/>
            </a:lvl2pPr>
            <a:lvl3pPr marL="0" indent="642915">
              <a:buSzTx/>
              <a:buNone/>
              <a:defRPr sz="1700" b="1"/>
            </a:lvl3pPr>
            <a:lvl4pPr marL="0" indent="964372">
              <a:buSzTx/>
              <a:buNone/>
              <a:defRPr sz="1700" b="1"/>
            </a:lvl4pPr>
            <a:lvl5pPr marL="0" indent="1285828">
              <a:buSzTx/>
              <a:buNone/>
              <a:defRPr sz="1700" b="1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721" name="Shape 72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65609924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" name="Shape 728"/>
          <p:cNvSpPr>
            <a:spLocks noGrp="1"/>
          </p:cNvSpPr>
          <p:nvPr>
            <p:ph type="title"/>
          </p:nvPr>
        </p:nvSpPr>
        <p:spPr>
          <a:xfrm>
            <a:off x="595312" y="1071563"/>
            <a:ext cx="5500689" cy="2321719"/>
          </a:xfrm>
          <a:prstGeom prst="rect">
            <a:avLst/>
          </a:prstGeom>
        </p:spPr>
        <p:txBody>
          <a:bodyPr/>
          <a:lstStyle>
            <a:lvl1pPr>
              <a:defRPr sz="4900"/>
            </a:lvl1pPr>
          </a:lstStyle>
          <a:p>
            <a:r>
              <a:t>タイトルテキスト</a:t>
            </a:r>
          </a:p>
        </p:txBody>
      </p:sp>
      <p:sp>
        <p:nvSpPr>
          <p:cNvPr id="729" name="Shape 72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09193546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Shape 73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60574517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Shape 743"/>
          <p:cNvSpPr>
            <a:spLocks noGrp="1"/>
          </p:cNvSpPr>
          <p:nvPr>
            <p:ph type="title"/>
          </p:nvPr>
        </p:nvSpPr>
        <p:spPr>
          <a:xfrm>
            <a:off x="610196" y="1"/>
            <a:ext cx="4010920" cy="1435449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744" name="Shape 744"/>
          <p:cNvSpPr>
            <a:spLocks noGrp="1"/>
          </p:cNvSpPr>
          <p:nvPr>
            <p:ph type="body" idx="1"/>
          </p:nvPr>
        </p:nvSpPr>
        <p:spPr>
          <a:xfrm>
            <a:off x="4766965" y="273471"/>
            <a:ext cx="6814840" cy="6584530"/>
          </a:xfrm>
          <a:prstGeom prst="rect">
            <a:avLst/>
          </a:prstGeom>
        </p:spPr>
        <p:txBody>
          <a:bodyPr/>
          <a:lstStyle>
            <a:lvl1pPr>
              <a:defRPr sz="2200"/>
            </a:lvl1pPr>
            <a:lvl2pPr marL="542459" indent="-221002">
              <a:defRPr sz="2200"/>
            </a:lvl2pPr>
            <a:lvl3pPr marL="850916" indent="-208002">
              <a:defRPr sz="2200"/>
            </a:lvl3pPr>
            <a:lvl4pPr marL="1216946" indent="-252574">
              <a:defRPr sz="2200"/>
            </a:lvl4pPr>
            <a:lvl5pPr marL="1538403" indent="-252574"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745" name="Shape 7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14698450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" name="Shape 752"/>
          <p:cNvSpPr>
            <a:spLocks noGrp="1"/>
          </p:cNvSpPr>
          <p:nvPr>
            <p:ph type="title"/>
          </p:nvPr>
        </p:nvSpPr>
        <p:spPr>
          <a:xfrm>
            <a:off x="2390180" y="3086325"/>
            <a:ext cx="7314905" cy="2281535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753" name="Shape 753"/>
          <p:cNvSpPr>
            <a:spLocks noGrp="1"/>
          </p:cNvSpPr>
          <p:nvPr>
            <p:ph type="body" sz="quarter" idx="1"/>
          </p:nvPr>
        </p:nvSpPr>
        <p:spPr>
          <a:xfrm>
            <a:off x="2390180" y="5367860"/>
            <a:ext cx="7314905" cy="1490141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1000"/>
            </a:lvl1pPr>
            <a:lvl2pPr marL="0" indent="321457">
              <a:buSzTx/>
              <a:buNone/>
              <a:defRPr sz="1000"/>
            </a:lvl2pPr>
            <a:lvl3pPr marL="0" indent="642915">
              <a:buSzTx/>
              <a:buNone/>
              <a:defRPr sz="1000"/>
            </a:lvl3pPr>
            <a:lvl4pPr marL="0" indent="964372">
              <a:buSzTx/>
              <a:buNone/>
              <a:defRPr sz="1000"/>
            </a:lvl4pPr>
            <a:lvl5pPr marL="0" indent="1285828">
              <a:buSzTx/>
              <a:buNone/>
              <a:defRPr sz="1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754" name="Shape 75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48289505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" name="Shape 761"/>
          <p:cNvSpPr>
            <a:spLocks noGrp="1"/>
          </p:cNvSpPr>
          <p:nvPr>
            <p:ph type="title"/>
          </p:nvPr>
        </p:nvSpPr>
        <p:spPr>
          <a:xfrm>
            <a:off x="595312" y="1"/>
            <a:ext cx="5500689" cy="3393281"/>
          </a:xfrm>
          <a:prstGeom prst="rect">
            <a:avLst/>
          </a:prstGeom>
        </p:spPr>
        <p:txBody>
          <a:bodyPr/>
          <a:lstStyle>
            <a:lvl1pPr>
              <a:defRPr sz="4900"/>
            </a:lvl1pPr>
          </a:lstStyle>
          <a:p>
            <a:r>
              <a:t>タイトルテキスト</a:t>
            </a:r>
          </a:p>
        </p:txBody>
      </p:sp>
      <p:sp>
        <p:nvSpPr>
          <p:cNvPr id="762" name="Shape 762"/>
          <p:cNvSpPr>
            <a:spLocks noGrp="1"/>
          </p:cNvSpPr>
          <p:nvPr>
            <p:ph type="body" sz="half" idx="1"/>
          </p:nvPr>
        </p:nvSpPr>
        <p:spPr>
          <a:xfrm>
            <a:off x="595312" y="3446858"/>
            <a:ext cx="5500689" cy="341114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763" name="Shape 76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42002681"/>
      </p:ext>
    </p:extLst>
  </p:cSld>
  <p:clrMapOvr>
    <a:masterClrMapping/>
  </p:clrMapOvr>
  <p:transition spd="med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" name="Shape 770"/>
          <p:cNvSpPr>
            <a:spLocks noGrp="1"/>
          </p:cNvSpPr>
          <p:nvPr>
            <p:ph type="title"/>
          </p:nvPr>
        </p:nvSpPr>
        <p:spPr>
          <a:xfrm>
            <a:off x="4720828" y="1"/>
            <a:ext cx="1375173" cy="5768579"/>
          </a:xfrm>
          <a:prstGeom prst="rect">
            <a:avLst/>
          </a:prstGeom>
        </p:spPr>
        <p:txBody>
          <a:bodyPr/>
          <a:lstStyle>
            <a:lvl1pPr>
              <a:defRPr sz="4900"/>
            </a:lvl1pPr>
          </a:lstStyle>
          <a:p>
            <a:r>
              <a:t>タイトルテキスト</a:t>
            </a:r>
          </a:p>
        </p:txBody>
      </p:sp>
      <p:sp>
        <p:nvSpPr>
          <p:cNvPr id="771" name="Shape 771"/>
          <p:cNvSpPr>
            <a:spLocks noGrp="1"/>
          </p:cNvSpPr>
          <p:nvPr>
            <p:ph type="body" sz="half" idx="1"/>
          </p:nvPr>
        </p:nvSpPr>
        <p:spPr>
          <a:xfrm>
            <a:off x="595314" y="1071562"/>
            <a:ext cx="3982641" cy="578643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772" name="Shape 77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49862345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Shape 779"/>
          <p:cNvSpPr>
            <a:spLocks noGrp="1"/>
          </p:cNvSpPr>
          <p:nvPr>
            <p:ph type="title"/>
          </p:nvPr>
        </p:nvSpPr>
        <p:spPr>
          <a:xfrm>
            <a:off x="913806" y="1845099"/>
            <a:ext cx="10364391" cy="204154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780" name="Shape 780"/>
          <p:cNvSpPr>
            <a:spLocks noGrp="1"/>
          </p:cNvSpPr>
          <p:nvPr>
            <p:ph type="body" sz="half" idx="1"/>
          </p:nvPr>
        </p:nvSpPr>
        <p:spPr>
          <a:xfrm>
            <a:off x="1829099" y="3886647"/>
            <a:ext cx="8533805" cy="2971355"/>
          </a:xfrm>
          <a:prstGeom prst="rect">
            <a:avLst/>
          </a:prstGeom>
        </p:spPr>
        <p:txBody>
          <a:bodyPr lIns="32145" tIns="32145" rIns="32145" bIns="32145"/>
          <a:lstStyle>
            <a:lvl1pPr marL="0" indent="0">
              <a:spcBef>
                <a:spcPts val="1600"/>
              </a:spcBef>
              <a:buSzTx/>
              <a:buNone/>
              <a:defRPr sz="3000"/>
            </a:lvl1pPr>
            <a:lvl2pPr marL="0" indent="321457">
              <a:spcBef>
                <a:spcPts val="1600"/>
              </a:spcBef>
              <a:buSzTx/>
              <a:buNone/>
              <a:defRPr sz="3000"/>
            </a:lvl2pPr>
            <a:lvl3pPr marL="0" indent="642915">
              <a:spcBef>
                <a:spcPts val="1600"/>
              </a:spcBef>
              <a:buSzTx/>
              <a:buNone/>
              <a:defRPr sz="3000"/>
            </a:lvl3pPr>
            <a:lvl4pPr marL="0" indent="964372">
              <a:spcBef>
                <a:spcPts val="1600"/>
              </a:spcBef>
              <a:buSzTx/>
              <a:buNone/>
              <a:defRPr sz="3000"/>
            </a:lvl4pPr>
            <a:lvl5pPr marL="0" indent="1285828">
              <a:spcBef>
                <a:spcPts val="1600"/>
              </a:spcBef>
              <a:buSzTx/>
              <a:buNone/>
              <a:defRPr sz="3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781" name="Shape 78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58471682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" name="Shape 788"/>
          <p:cNvSpPr>
            <a:spLocks noGrp="1"/>
          </p:cNvSpPr>
          <p:nvPr>
            <p:ph type="title"/>
          </p:nvPr>
        </p:nvSpPr>
        <p:spPr>
          <a:xfrm>
            <a:off x="1190625" y="178595"/>
            <a:ext cx="9810752" cy="1714501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789" name="Shape 789"/>
          <p:cNvSpPr>
            <a:spLocks noGrp="1"/>
          </p:cNvSpPr>
          <p:nvPr>
            <p:ph type="body" idx="1"/>
          </p:nvPr>
        </p:nvSpPr>
        <p:spPr>
          <a:xfrm>
            <a:off x="610196" y="1600646"/>
            <a:ext cx="10971611" cy="4525121"/>
          </a:xfrm>
          <a:prstGeom prst="rect">
            <a:avLst/>
          </a:prstGeom>
        </p:spPr>
        <p:txBody>
          <a:bodyPr lIns="32145" tIns="32145" rIns="32145" bIns="32145"/>
          <a:lstStyle>
            <a:lvl1pPr marL="625055" indent="-401821" algn="l">
              <a:spcBef>
                <a:spcPts val="1600"/>
              </a:spcBef>
              <a:buSzPct val="171000"/>
              <a:buFont typeface="Gill Sans"/>
              <a:defRPr sz="3000"/>
            </a:lvl1pPr>
            <a:lvl2pPr marL="937583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2pPr>
            <a:lvl3pPr marL="1250111" indent="-401821" algn="l">
              <a:spcBef>
                <a:spcPts val="1600"/>
              </a:spcBef>
              <a:buSzPct val="171000"/>
              <a:buFont typeface="Gill Sans"/>
              <a:defRPr sz="3000"/>
            </a:lvl3pPr>
            <a:lvl4pPr marL="1562639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4pPr>
            <a:lvl5pPr marL="1875167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790" name="Shape 79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87277551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Shape 797"/>
          <p:cNvSpPr>
            <a:spLocks noGrp="1"/>
          </p:cNvSpPr>
          <p:nvPr>
            <p:ph type="title"/>
          </p:nvPr>
        </p:nvSpPr>
        <p:spPr>
          <a:xfrm>
            <a:off x="962919" y="4406802"/>
            <a:ext cx="10362901" cy="2451199"/>
          </a:xfrm>
          <a:prstGeom prst="rect">
            <a:avLst/>
          </a:prstGeo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t>タイトルテキスト</a:t>
            </a:r>
          </a:p>
        </p:txBody>
      </p:sp>
      <p:sp>
        <p:nvSpPr>
          <p:cNvPr id="798" name="Shape 798"/>
          <p:cNvSpPr>
            <a:spLocks noGrp="1"/>
          </p:cNvSpPr>
          <p:nvPr>
            <p:ph type="body" sz="half" idx="1"/>
          </p:nvPr>
        </p:nvSpPr>
        <p:spPr>
          <a:xfrm>
            <a:off x="962919" y="1192113"/>
            <a:ext cx="10362901" cy="3214688"/>
          </a:xfrm>
          <a:prstGeom prst="rect">
            <a:avLst/>
          </a:prstGeom>
        </p:spPr>
        <p:txBody>
          <a:bodyPr lIns="32145" tIns="32145" rIns="32145" bIns="32145" anchor="b"/>
          <a:lstStyle>
            <a:lvl1pPr marL="0" indent="0" algn="l">
              <a:spcBef>
                <a:spcPts val="1600"/>
              </a:spcBef>
              <a:buSzTx/>
              <a:buNone/>
              <a:defRPr sz="1400"/>
            </a:lvl1pPr>
            <a:lvl2pPr marL="0" indent="321457" algn="l">
              <a:spcBef>
                <a:spcPts val="1600"/>
              </a:spcBef>
              <a:buSzTx/>
              <a:buNone/>
              <a:defRPr sz="1400"/>
            </a:lvl2pPr>
            <a:lvl3pPr marL="0" indent="642915" algn="l">
              <a:spcBef>
                <a:spcPts val="1600"/>
              </a:spcBef>
              <a:buSzTx/>
              <a:buNone/>
              <a:defRPr sz="1400"/>
            </a:lvl3pPr>
            <a:lvl4pPr marL="0" indent="964372" algn="l">
              <a:spcBef>
                <a:spcPts val="1600"/>
              </a:spcBef>
              <a:buSzTx/>
              <a:buNone/>
              <a:defRPr sz="1400"/>
            </a:lvl4pPr>
            <a:lvl5pPr marL="0" indent="1285828" algn="l">
              <a:spcBef>
                <a:spcPts val="1600"/>
              </a:spcBef>
              <a:buSzTx/>
              <a:buNone/>
              <a:defRPr sz="1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799" name="Shape 79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6809924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/>
          </p:cNvSpPr>
          <p:nvPr>
            <p:ph type="title"/>
          </p:nvPr>
        </p:nvSpPr>
        <p:spPr>
          <a:xfrm>
            <a:off x="1190625" y="1"/>
            <a:ext cx="9810752" cy="3473649"/>
          </a:xfrm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90" name="Shape 90"/>
          <p:cNvSpPr>
            <a:spLocks noGrp="1"/>
          </p:cNvSpPr>
          <p:nvPr>
            <p:ph type="body" sz="half" idx="1"/>
          </p:nvPr>
        </p:nvSpPr>
        <p:spPr>
          <a:xfrm>
            <a:off x="1190625" y="3536156"/>
            <a:ext cx="9810752" cy="2509243"/>
          </a:xfrm>
          <a:prstGeom prst="rect">
            <a:avLst/>
          </a:prstGeom>
        </p:spPr>
        <p:txBody>
          <a:bodyPr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91" name="Shape 9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88447156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Shape 806"/>
          <p:cNvSpPr>
            <a:spLocks noGrp="1"/>
          </p:cNvSpPr>
          <p:nvPr>
            <p:ph type="title"/>
          </p:nvPr>
        </p:nvSpPr>
        <p:spPr>
          <a:xfrm>
            <a:off x="1190625" y="178595"/>
            <a:ext cx="9810752" cy="1714501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807" name="Shape 807"/>
          <p:cNvSpPr>
            <a:spLocks noGrp="1"/>
          </p:cNvSpPr>
          <p:nvPr>
            <p:ph type="body" sz="half" idx="1"/>
          </p:nvPr>
        </p:nvSpPr>
        <p:spPr>
          <a:xfrm>
            <a:off x="610196" y="1600646"/>
            <a:ext cx="5414368" cy="4525121"/>
          </a:xfrm>
          <a:prstGeom prst="rect">
            <a:avLst/>
          </a:prstGeom>
        </p:spPr>
        <p:txBody>
          <a:bodyPr lIns="32145" tIns="32145" rIns="32145" bIns="32145"/>
          <a:lstStyle>
            <a:lvl1pPr marL="625055" indent="-401822" algn="l">
              <a:spcBef>
                <a:spcPts val="1600"/>
              </a:spcBef>
              <a:buSzPct val="171000"/>
              <a:buFont typeface="Gill Sans"/>
              <a:defRPr sz="2000"/>
            </a:lvl1pPr>
            <a:lvl2pPr marL="1008493" indent="-472731" algn="l">
              <a:spcBef>
                <a:spcPts val="1600"/>
              </a:spcBef>
              <a:buSzPct val="171000"/>
              <a:buFont typeface="Gill Sans"/>
              <a:buChar char="•"/>
              <a:defRPr sz="2000"/>
            </a:lvl2pPr>
            <a:lvl3pPr marL="1422321" indent="-574031" algn="l">
              <a:spcBef>
                <a:spcPts val="1600"/>
              </a:spcBef>
              <a:buSzPct val="171000"/>
              <a:buFont typeface="Gill Sans"/>
              <a:defRPr sz="2000"/>
            </a:lvl3pPr>
            <a:lvl4pPr marL="1779005" indent="-618187" algn="l">
              <a:spcBef>
                <a:spcPts val="1600"/>
              </a:spcBef>
              <a:buSzPct val="171000"/>
              <a:buFont typeface="Gill Sans"/>
              <a:buChar char="•"/>
              <a:defRPr sz="2000"/>
            </a:lvl4pPr>
            <a:lvl5pPr marL="2091533" indent="-618187" algn="l">
              <a:spcBef>
                <a:spcPts val="1600"/>
              </a:spcBef>
              <a:buSzPct val="171000"/>
              <a:buFont typeface="Gill Sans"/>
              <a:buChar char="•"/>
              <a:defRPr sz="2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808" name="Shape 80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97054714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" name="Shape 815"/>
          <p:cNvSpPr>
            <a:spLocks noGrp="1"/>
          </p:cNvSpPr>
          <p:nvPr>
            <p:ph type="title"/>
          </p:nvPr>
        </p:nvSpPr>
        <p:spPr>
          <a:xfrm>
            <a:off x="610196" y="256801"/>
            <a:ext cx="10971611" cy="1178574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816" name="Shape 816"/>
          <p:cNvSpPr>
            <a:spLocks noGrp="1"/>
          </p:cNvSpPr>
          <p:nvPr>
            <p:ph type="body" sz="quarter" idx="1"/>
          </p:nvPr>
        </p:nvSpPr>
        <p:spPr>
          <a:xfrm>
            <a:off x="610197" y="1435375"/>
            <a:ext cx="5386092" cy="739007"/>
          </a:xfrm>
          <a:prstGeom prst="rect">
            <a:avLst/>
          </a:prstGeom>
        </p:spPr>
        <p:txBody>
          <a:bodyPr lIns="32145" tIns="32145" rIns="32145" bIns="32145" anchor="b"/>
          <a:lstStyle>
            <a:lvl1pPr marL="0" indent="0" algn="l">
              <a:spcBef>
                <a:spcPts val="1600"/>
              </a:spcBef>
              <a:buSzTx/>
              <a:buNone/>
              <a:defRPr sz="1700" b="1"/>
            </a:lvl1pPr>
            <a:lvl2pPr marL="0" indent="321457" algn="l">
              <a:spcBef>
                <a:spcPts val="1600"/>
              </a:spcBef>
              <a:buSzTx/>
              <a:buNone/>
              <a:defRPr sz="1700" b="1"/>
            </a:lvl2pPr>
            <a:lvl3pPr marL="0" indent="642915" algn="l">
              <a:spcBef>
                <a:spcPts val="1600"/>
              </a:spcBef>
              <a:buSzTx/>
              <a:buNone/>
              <a:defRPr sz="1700" b="1"/>
            </a:lvl3pPr>
            <a:lvl4pPr marL="0" indent="964372" algn="l">
              <a:spcBef>
                <a:spcPts val="1600"/>
              </a:spcBef>
              <a:buSzTx/>
              <a:buNone/>
              <a:defRPr sz="1700" b="1"/>
            </a:lvl4pPr>
            <a:lvl5pPr marL="0" indent="1285828" algn="l">
              <a:spcBef>
                <a:spcPts val="1600"/>
              </a:spcBef>
              <a:buSzTx/>
              <a:buNone/>
              <a:defRPr sz="1700" b="1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817" name="Shape 81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45019734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" name="Shape 824"/>
          <p:cNvSpPr>
            <a:spLocks noGrp="1"/>
          </p:cNvSpPr>
          <p:nvPr>
            <p:ph type="title"/>
          </p:nvPr>
        </p:nvSpPr>
        <p:spPr>
          <a:xfrm>
            <a:off x="1190625" y="178595"/>
            <a:ext cx="9810752" cy="1714501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825" name="Shape 82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55635512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2" name="Shape 83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43677041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" name="Shape 839"/>
          <p:cNvSpPr>
            <a:spLocks noGrp="1"/>
          </p:cNvSpPr>
          <p:nvPr>
            <p:ph type="title"/>
          </p:nvPr>
        </p:nvSpPr>
        <p:spPr>
          <a:xfrm>
            <a:off x="610196" y="1"/>
            <a:ext cx="4010920" cy="1435449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840" name="Shape 840"/>
          <p:cNvSpPr>
            <a:spLocks noGrp="1"/>
          </p:cNvSpPr>
          <p:nvPr>
            <p:ph type="body" idx="1"/>
          </p:nvPr>
        </p:nvSpPr>
        <p:spPr>
          <a:xfrm>
            <a:off x="4766965" y="273471"/>
            <a:ext cx="6814840" cy="6584530"/>
          </a:xfrm>
          <a:prstGeom prst="rect">
            <a:avLst/>
          </a:prstGeom>
        </p:spPr>
        <p:txBody>
          <a:bodyPr lIns="32145" tIns="32145" rIns="32145" bIns="32145"/>
          <a:lstStyle>
            <a:lvl1pPr marL="625056" indent="-401822" algn="l">
              <a:spcBef>
                <a:spcPts val="1600"/>
              </a:spcBef>
              <a:buSzPct val="171000"/>
              <a:buFont typeface="Gill Sans"/>
              <a:defRPr sz="2200"/>
            </a:lvl1pPr>
            <a:lvl2pPr marL="977766" indent="-442004" algn="l">
              <a:spcBef>
                <a:spcPts val="1600"/>
              </a:spcBef>
              <a:buSzPct val="171000"/>
              <a:buFont typeface="Gill Sans"/>
              <a:buChar char="•"/>
              <a:defRPr sz="2200"/>
            </a:lvl2pPr>
            <a:lvl3pPr marL="1368294" indent="-520004" algn="l">
              <a:spcBef>
                <a:spcPts val="1600"/>
              </a:spcBef>
              <a:buSzPct val="171000"/>
              <a:buFont typeface="Gill Sans"/>
              <a:defRPr sz="2200"/>
            </a:lvl3pPr>
            <a:lvl4pPr marL="1792252" indent="-631434" algn="l">
              <a:spcBef>
                <a:spcPts val="1600"/>
              </a:spcBef>
              <a:buSzPct val="171000"/>
              <a:buFont typeface="Gill Sans"/>
              <a:buChar char="•"/>
              <a:defRPr sz="2200"/>
            </a:lvl4pPr>
            <a:lvl5pPr marL="2104780" indent="-631434" algn="l">
              <a:spcBef>
                <a:spcPts val="1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841" name="Shape 8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30129194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8" name="Shape 848"/>
          <p:cNvSpPr>
            <a:spLocks noGrp="1"/>
          </p:cNvSpPr>
          <p:nvPr>
            <p:ph type="title"/>
          </p:nvPr>
        </p:nvSpPr>
        <p:spPr>
          <a:xfrm>
            <a:off x="2390180" y="3086325"/>
            <a:ext cx="7314905" cy="2281535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849" name="Shape 849"/>
          <p:cNvSpPr>
            <a:spLocks noGrp="1"/>
          </p:cNvSpPr>
          <p:nvPr>
            <p:ph type="body" sz="quarter" idx="1"/>
          </p:nvPr>
        </p:nvSpPr>
        <p:spPr>
          <a:xfrm>
            <a:off x="2390180" y="5367860"/>
            <a:ext cx="7314905" cy="1490141"/>
          </a:xfrm>
          <a:prstGeom prst="rect">
            <a:avLst/>
          </a:prstGeom>
        </p:spPr>
        <p:txBody>
          <a:bodyPr lIns="32145" tIns="32145" rIns="32145" bIns="32145"/>
          <a:lstStyle>
            <a:lvl1pPr marL="0" indent="0" algn="l">
              <a:spcBef>
                <a:spcPts val="1600"/>
              </a:spcBef>
              <a:buSzTx/>
              <a:buNone/>
              <a:defRPr sz="1000"/>
            </a:lvl1pPr>
            <a:lvl2pPr marL="0" indent="321457" algn="l">
              <a:spcBef>
                <a:spcPts val="1600"/>
              </a:spcBef>
              <a:buSzTx/>
              <a:buNone/>
              <a:defRPr sz="1000"/>
            </a:lvl2pPr>
            <a:lvl3pPr marL="0" indent="642915" algn="l">
              <a:spcBef>
                <a:spcPts val="1600"/>
              </a:spcBef>
              <a:buSzTx/>
              <a:buNone/>
              <a:defRPr sz="1000"/>
            </a:lvl3pPr>
            <a:lvl4pPr marL="0" indent="964372" algn="l">
              <a:spcBef>
                <a:spcPts val="1600"/>
              </a:spcBef>
              <a:buSzTx/>
              <a:buNone/>
              <a:defRPr sz="1000"/>
            </a:lvl4pPr>
            <a:lvl5pPr marL="0" indent="1285828" algn="l">
              <a:spcBef>
                <a:spcPts val="1600"/>
              </a:spcBef>
              <a:buSzTx/>
              <a:buNone/>
              <a:defRPr sz="1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850" name="Shape 85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16260028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7" name="Shape 857"/>
          <p:cNvSpPr>
            <a:spLocks noGrp="1"/>
          </p:cNvSpPr>
          <p:nvPr>
            <p:ph type="title"/>
          </p:nvPr>
        </p:nvSpPr>
        <p:spPr>
          <a:xfrm>
            <a:off x="1190625" y="178595"/>
            <a:ext cx="9810752" cy="1714501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858" name="Shape 858"/>
          <p:cNvSpPr>
            <a:spLocks noGrp="1"/>
          </p:cNvSpPr>
          <p:nvPr>
            <p:ph type="body" idx="1"/>
          </p:nvPr>
        </p:nvSpPr>
        <p:spPr>
          <a:xfrm>
            <a:off x="610196" y="1600646"/>
            <a:ext cx="10971611" cy="4525121"/>
          </a:xfrm>
          <a:prstGeom prst="rect">
            <a:avLst/>
          </a:prstGeom>
        </p:spPr>
        <p:txBody>
          <a:bodyPr lIns="32145" tIns="32145" rIns="32145" bIns="32145"/>
          <a:lstStyle>
            <a:lvl1pPr marL="625055" indent="-401821" algn="l">
              <a:spcBef>
                <a:spcPts val="1600"/>
              </a:spcBef>
              <a:buSzPct val="171000"/>
              <a:buFont typeface="Gill Sans"/>
              <a:defRPr sz="3000"/>
            </a:lvl1pPr>
            <a:lvl2pPr marL="937583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2pPr>
            <a:lvl3pPr marL="1250111" indent="-401821" algn="l">
              <a:spcBef>
                <a:spcPts val="1600"/>
              </a:spcBef>
              <a:buSzPct val="171000"/>
              <a:buFont typeface="Gill Sans"/>
              <a:defRPr sz="3000"/>
            </a:lvl3pPr>
            <a:lvl4pPr marL="1562639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4pPr>
            <a:lvl5pPr marL="1875167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859" name="Shape 85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89672839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" name="Shape 866"/>
          <p:cNvSpPr>
            <a:spLocks noGrp="1"/>
          </p:cNvSpPr>
          <p:nvPr>
            <p:ph type="title"/>
          </p:nvPr>
        </p:nvSpPr>
        <p:spPr>
          <a:xfrm>
            <a:off x="8838902" y="0"/>
            <a:ext cx="2742903" cy="6304360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867" name="Shape 867"/>
          <p:cNvSpPr>
            <a:spLocks noGrp="1"/>
          </p:cNvSpPr>
          <p:nvPr>
            <p:ph type="body" idx="1"/>
          </p:nvPr>
        </p:nvSpPr>
        <p:spPr>
          <a:xfrm>
            <a:off x="610197" y="178595"/>
            <a:ext cx="8085833" cy="6679407"/>
          </a:xfrm>
          <a:prstGeom prst="rect">
            <a:avLst/>
          </a:prstGeom>
        </p:spPr>
        <p:txBody>
          <a:bodyPr lIns="32145" tIns="32145" rIns="32145" bIns="32145"/>
          <a:lstStyle>
            <a:lvl1pPr marL="625055" indent="-401821" algn="l">
              <a:spcBef>
                <a:spcPts val="1600"/>
              </a:spcBef>
              <a:buSzPct val="171000"/>
              <a:buFont typeface="Gill Sans"/>
              <a:defRPr sz="3000"/>
            </a:lvl1pPr>
            <a:lvl2pPr marL="937583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2pPr>
            <a:lvl3pPr marL="1250111" indent="-401821" algn="l">
              <a:spcBef>
                <a:spcPts val="1600"/>
              </a:spcBef>
              <a:buSzPct val="171000"/>
              <a:buFont typeface="Gill Sans"/>
              <a:defRPr sz="3000"/>
            </a:lvl3pPr>
            <a:lvl4pPr marL="1562639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4pPr>
            <a:lvl5pPr marL="1875167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868" name="Shape 8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97413391"/>
      </p:ext>
    </p:extLst>
  </p:cSld>
  <p:clrMapOvr>
    <a:masterClrMapping/>
  </p:clrMapOvr>
  <p:transition spd="med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5" name="Shape 875"/>
          <p:cNvSpPr>
            <a:spLocks noGrp="1"/>
          </p:cNvSpPr>
          <p:nvPr>
            <p:ph type="title"/>
          </p:nvPr>
        </p:nvSpPr>
        <p:spPr>
          <a:xfrm>
            <a:off x="913806" y="2130849"/>
            <a:ext cx="10364391" cy="1755799"/>
          </a:xfrm>
          <a:prstGeom prst="rect">
            <a:avLst/>
          </a:prstGeom>
        </p:spPr>
        <p:txBody>
          <a:bodyPr lIns="32145" tIns="32145" rIns="32145" bIns="32145" anchor="t"/>
          <a:lstStyle/>
          <a:p>
            <a:r>
              <a:t>タイトルテキスト</a:t>
            </a:r>
          </a:p>
        </p:txBody>
      </p:sp>
      <p:sp>
        <p:nvSpPr>
          <p:cNvPr id="876" name="Shape 876"/>
          <p:cNvSpPr>
            <a:spLocks noGrp="1"/>
          </p:cNvSpPr>
          <p:nvPr>
            <p:ph type="body" sz="half" idx="1"/>
          </p:nvPr>
        </p:nvSpPr>
        <p:spPr>
          <a:xfrm>
            <a:off x="1829099" y="3886647"/>
            <a:ext cx="8533805" cy="2971355"/>
          </a:xfrm>
          <a:prstGeom prst="rect">
            <a:avLst/>
          </a:prstGeom>
        </p:spPr>
        <p:txBody>
          <a:bodyPr lIns="32145" tIns="32145" rIns="32145" bIns="32145"/>
          <a:lstStyle>
            <a:lvl1pPr marL="0" indent="0">
              <a:spcBef>
                <a:spcPts val="1600"/>
              </a:spcBef>
              <a:buSzTx/>
              <a:buNone/>
              <a:defRPr sz="3000"/>
            </a:lvl1pPr>
            <a:lvl2pPr marL="0" indent="321457">
              <a:spcBef>
                <a:spcPts val="1600"/>
              </a:spcBef>
              <a:buSzTx/>
              <a:buNone/>
              <a:defRPr sz="3000"/>
            </a:lvl2pPr>
            <a:lvl3pPr marL="0" indent="642915">
              <a:spcBef>
                <a:spcPts val="1600"/>
              </a:spcBef>
              <a:buSzTx/>
              <a:buNone/>
              <a:defRPr sz="3000"/>
            </a:lvl3pPr>
            <a:lvl4pPr marL="0" indent="964372">
              <a:spcBef>
                <a:spcPts val="1600"/>
              </a:spcBef>
              <a:buSzTx/>
              <a:buNone/>
              <a:defRPr sz="3000"/>
            </a:lvl4pPr>
            <a:lvl5pPr marL="0" indent="1285828">
              <a:spcBef>
                <a:spcPts val="1600"/>
              </a:spcBef>
              <a:buSzTx/>
              <a:buNone/>
              <a:defRPr sz="3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877" name="Shape 87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05254106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" name="Shape 884"/>
          <p:cNvSpPr>
            <a:spLocks noGrp="1"/>
          </p:cNvSpPr>
          <p:nvPr>
            <p:ph type="title"/>
          </p:nvPr>
        </p:nvSpPr>
        <p:spPr>
          <a:xfrm>
            <a:off x="610196" y="274589"/>
            <a:ext cx="10971611" cy="1326059"/>
          </a:xfrm>
          <a:prstGeom prst="rect">
            <a:avLst/>
          </a:prstGeom>
        </p:spPr>
        <p:txBody>
          <a:bodyPr lIns="32145" tIns="32145" rIns="32145" bIns="32145" anchor="t"/>
          <a:lstStyle/>
          <a:p>
            <a:r>
              <a:t>タイトルテキスト</a:t>
            </a:r>
          </a:p>
        </p:txBody>
      </p:sp>
      <p:sp>
        <p:nvSpPr>
          <p:cNvPr id="885" name="Shape 885"/>
          <p:cNvSpPr>
            <a:spLocks noGrp="1"/>
          </p:cNvSpPr>
          <p:nvPr>
            <p:ph type="body" idx="1"/>
          </p:nvPr>
        </p:nvSpPr>
        <p:spPr>
          <a:xfrm>
            <a:off x="610196" y="1600647"/>
            <a:ext cx="10971611" cy="5257355"/>
          </a:xfrm>
          <a:prstGeom prst="rect">
            <a:avLst/>
          </a:prstGeom>
        </p:spPr>
        <p:txBody>
          <a:bodyPr lIns="32145" tIns="32145" rIns="32145" bIns="32145"/>
          <a:lstStyle>
            <a:lvl1pPr marL="625055" indent="-401821" algn="l">
              <a:spcBef>
                <a:spcPts val="1600"/>
              </a:spcBef>
              <a:buSzPct val="171000"/>
              <a:buFont typeface="Gill Sans"/>
              <a:defRPr sz="3000"/>
            </a:lvl1pPr>
            <a:lvl2pPr marL="937583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2pPr>
            <a:lvl3pPr marL="1250111" indent="-401821" algn="l">
              <a:spcBef>
                <a:spcPts val="1600"/>
              </a:spcBef>
              <a:buSzPct val="171000"/>
              <a:buFont typeface="Gill Sans"/>
              <a:defRPr sz="3000"/>
            </a:lvl3pPr>
            <a:lvl4pPr marL="1562639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4pPr>
            <a:lvl5pPr marL="1875167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886" name="Shape 8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47996097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117" Type="http://schemas.openxmlformats.org/officeDocument/2006/relationships/slideLayout" Target="../slideLayouts/slideLayout117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84" Type="http://schemas.openxmlformats.org/officeDocument/2006/relationships/slideLayout" Target="../slideLayouts/slideLayout84.xml"/><Relationship Id="rId89" Type="http://schemas.openxmlformats.org/officeDocument/2006/relationships/slideLayout" Target="../slideLayouts/slideLayout89.xml"/><Relationship Id="rId112" Type="http://schemas.openxmlformats.org/officeDocument/2006/relationships/slideLayout" Target="../slideLayouts/slideLayout112.xml"/><Relationship Id="rId133" Type="http://schemas.openxmlformats.org/officeDocument/2006/relationships/slideLayout" Target="../slideLayouts/slideLayout133.xml"/><Relationship Id="rId138" Type="http://schemas.openxmlformats.org/officeDocument/2006/relationships/slideLayout" Target="../slideLayouts/slideLayout138.xml"/><Relationship Id="rId154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07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102" Type="http://schemas.openxmlformats.org/officeDocument/2006/relationships/slideLayout" Target="../slideLayouts/slideLayout102.xml"/><Relationship Id="rId123" Type="http://schemas.openxmlformats.org/officeDocument/2006/relationships/slideLayout" Target="../slideLayouts/slideLayout123.xml"/><Relationship Id="rId128" Type="http://schemas.openxmlformats.org/officeDocument/2006/relationships/slideLayout" Target="../slideLayouts/slideLayout128.xml"/><Relationship Id="rId144" Type="http://schemas.openxmlformats.org/officeDocument/2006/relationships/slideLayout" Target="../slideLayouts/slideLayout144.xml"/><Relationship Id="rId149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5.xml"/><Relationship Id="rId90" Type="http://schemas.openxmlformats.org/officeDocument/2006/relationships/slideLayout" Target="../slideLayouts/slideLayout90.xml"/><Relationship Id="rId95" Type="http://schemas.openxmlformats.org/officeDocument/2006/relationships/slideLayout" Target="../slideLayouts/slideLayout95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113" Type="http://schemas.openxmlformats.org/officeDocument/2006/relationships/slideLayout" Target="../slideLayouts/slideLayout113.xml"/><Relationship Id="rId118" Type="http://schemas.openxmlformats.org/officeDocument/2006/relationships/slideLayout" Target="../slideLayouts/slideLayout118.xml"/><Relationship Id="rId134" Type="http://schemas.openxmlformats.org/officeDocument/2006/relationships/slideLayout" Target="../slideLayouts/slideLayout134.xml"/><Relationship Id="rId139" Type="http://schemas.openxmlformats.org/officeDocument/2006/relationships/slideLayout" Target="../slideLayouts/slideLayout139.xml"/><Relationship Id="rId80" Type="http://schemas.openxmlformats.org/officeDocument/2006/relationships/slideLayout" Target="../slideLayouts/slideLayout80.xml"/><Relationship Id="rId85" Type="http://schemas.openxmlformats.org/officeDocument/2006/relationships/slideLayout" Target="../slideLayouts/slideLayout85.xml"/><Relationship Id="rId150" Type="http://schemas.openxmlformats.org/officeDocument/2006/relationships/slideLayout" Target="../slideLayouts/slideLayout150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103" Type="http://schemas.openxmlformats.org/officeDocument/2006/relationships/slideLayout" Target="../slideLayouts/slideLayout103.xml"/><Relationship Id="rId108" Type="http://schemas.openxmlformats.org/officeDocument/2006/relationships/slideLayout" Target="../slideLayouts/slideLayout108.xml"/><Relationship Id="rId116" Type="http://schemas.openxmlformats.org/officeDocument/2006/relationships/slideLayout" Target="../slideLayouts/slideLayout116.xml"/><Relationship Id="rId124" Type="http://schemas.openxmlformats.org/officeDocument/2006/relationships/slideLayout" Target="../slideLayouts/slideLayout124.xml"/><Relationship Id="rId129" Type="http://schemas.openxmlformats.org/officeDocument/2006/relationships/slideLayout" Target="../slideLayouts/slideLayout129.xml"/><Relationship Id="rId137" Type="http://schemas.openxmlformats.org/officeDocument/2006/relationships/slideLayout" Target="../slideLayouts/slideLayout13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slideLayout" Target="../slideLayouts/slideLayout83.xml"/><Relationship Id="rId88" Type="http://schemas.openxmlformats.org/officeDocument/2006/relationships/slideLayout" Target="../slideLayouts/slideLayout88.xml"/><Relationship Id="rId91" Type="http://schemas.openxmlformats.org/officeDocument/2006/relationships/slideLayout" Target="../slideLayouts/slideLayout91.xml"/><Relationship Id="rId96" Type="http://schemas.openxmlformats.org/officeDocument/2006/relationships/slideLayout" Target="../slideLayouts/slideLayout96.xml"/><Relationship Id="rId111" Type="http://schemas.openxmlformats.org/officeDocument/2006/relationships/slideLayout" Target="../slideLayouts/slideLayout111.xml"/><Relationship Id="rId132" Type="http://schemas.openxmlformats.org/officeDocument/2006/relationships/slideLayout" Target="../slideLayouts/slideLayout132.xml"/><Relationship Id="rId140" Type="http://schemas.openxmlformats.org/officeDocument/2006/relationships/slideLayout" Target="../slideLayouts/slideLayout140.xml"/><Relationship Id="rId145" Type="http://schemas.openxmlformats.org/officeDocument/2006/relationships/slideLayout" Target="../slideLayouts/slideLayout145.xml"/><Relationship Id="rId153" Type="http://schemas.openxmlformats.org/officeDocument/2006/relationships/slideLayout" Target="../slideLayouts/slideLayout15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6" Type="http://schemas.openxmlformats.org/officeDocument/2006/relationships/slideLayout" Target="../slideLayouts/slideLayout106.xml"/><Relationship Id="rId114" Type="http://schemas.openxmlformats.org/officeDocument/2006/relationships/slideLayout" Target="../slideLayouts/slideLayout114.xml"/><Relationship Id="rId119" Type="http://schemas.openxmlformats.org/officeDocument/2006/relationships/slideLayout" Target="../slideLayouts/slideLayout119.xml"/><Relationship Id="rId127" Type="http://schemas.openxmlformats.org/officeDocument/2006/relationships/slideLayout" Target="../slideLayouts/slideLayout12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86" Type="http://schemas.openxmlformats.org/officeDocument/2006/relationships/slideLayout" Target="../slideLayouts/slideLayout86.xml"/><Relationship Id="rId94" Type="http://schemas.openxmlformats.org/officeDocument/2006/relationships/slideLayout" Target="../slideLayouts/slideLayout94.xml"/><Relationship Id="rId99" Type="http://schemas.openxmlformats.org/officeDocument/2006/relationships/slideLayout" Target="../slideLayouts/slideLayout99.xml"/><Relationship Id="rId101" Type="http://schemas.openxmlformats.org/officeDocument/2006/relationships/slideLayout" Target="../slideLayouts/slideLayout101.xml"/><Relationship Id="rId122" Type="http://schemas.openxmlformats.org/officeDocument/2006/relationships/slideLayout" Target="../slideLayouts/slideLayout122.xml"/><Relationship Id="rId130" Type="http://schemas.openxmlformats.org/officeDocument/2006/relationships/slideLayout" Target="../slideLayouts/slideLayout130.xml"/><Relationship Id="rId135" Type="http://schemas.openxmlformats.org/officeDocument/2006/relationships/slideLayout" Target="../slideLayouts/slideLayout135.xml"/><Relationship Id="rId143" Type="http://schemas.openxmlformats.org/officeDocument/2006/relationships/slideLayout" Target="../slideLayouts/slideLayout143.xml"/><Relationship Id="rId148" Type="http://schemas.openxmlformats.org/officeDocument/2006/relationships/slideLayout" Target="../slideLayouts/slideLayout148.xml"/><Relationship Id="rId151" Type="http://schemas.openxmlformats.org/officeDocument/2006/relationships/slideLayout" Target="../slideLayouts/slideLayout15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109" Type="http://schemas.openxmlformats.org/officeDocument/2006/relationships/slideLayout" Target="../slideLayouts/slideLayout10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97" Type="http://schemas.openxmlformats.org/officeDocument/2006/relationships/slideLayout" Target="../slideLayouts/slideLayout97.xml"/><Relationship Id="rId104" Type="http://schemas.openxmlformats.org/officeDocument/2006/relationships/slideLayout" Target="../slideLayouts/slideLayout104.xml"/><Relationship Id="rId120" Type="http://schemas.openxmlformats.org/officeDocument/2006/relationships/slideLayout" Target="../slideLayouts/slideLayout120.xml"/><Relationship Id="rId125" Type="http://schemas.openxmlformats.org/officeDocument/2006/relationships/slideLayout" Target="../slideLayouts/slideLayout125.xml"/><Relationship Id="rId141" Type="http://schemas.openxmlformats.org/officeDocument/2006/relationships/slideLayout" Target="../slideLayouts/slideLayout141.xml"/><Relationship Id="rId146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92" Type="http://schemas.openxmlformats.org/officeDocument/2006/relationships/slideLayout" Target="../slideLayouts/slideLayout92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87" Type="http://schemas.openxmlformats.org/officeDocument/2006/relationships/slideLayout" Target="../slideLayouts/slideLayout87.xml"/><Relationship Id="rId110" Type="http://schemas.openxmlformats.org/officeDocument/2006/relationships/slideLayout" Target="../slideLayouts/slideLayout110.xml"/><Relationship Id="rId115" Type="http://schemas.openxmlformats.org/officeDocument/2006/relationships/slideLayout" Target="../slideLayouts/slideLayout115.xml"/><Relationship Id="rId131" Type="http://schemas.openxmlformats.org/officeDocument/2006/relationships/slideLayout" Target="../slideLayouts/slideLayout131.xml"/><Relationship Id="rId136" Type="http://schemas.openxmlformats.org/officeDocument/2006/relationships/slideLayout" Target="../slideLayouts/slideLayout136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52" Type="http://schemas.openxmlformats.org/officeDocument/2006/relationships/slideLayout" Target="../slideLayouts/slideLayout152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56" Type="http://schemas.openxmlformats.org/officeDocument/2006/relationships/slideLayout" Target="../slideLayouts/slideLayout56.xml"/><Relationship Id="rId77" Type="http://schemas.openxmlformats.org/officeDocument/2006/relationships/slideLayout" Target="../slideLayouts/slideLayout77.xml"/><Relationship Id="rId100" Type="http://schemas.openxmlformats.org/officeDocument/2006/relationships/slideLayout" Target="../slideLayouts/slideLayout100.xml"/><Relationship Id="rId105" Type="http://schemas.openxmlformats.org/officeDocument/2006/relationships/slideLayout" Target="../slideLayouts/slideLayout105.xml"/><Relationship Id="rId126" Type="http://schemas.openxmlformats.org/officeDocument/2006/relationships/slideLayout" Target="../slideLayouts/slideLayout126.xml"/><Relationship Id="rId147" Type="http://schemas.openxmlformats.org/officeDocument/2006/relationships/slideLayout" Target="../slideLayouts/slideLayout14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93" Type="http://schemas.openxmlformats.org/officeDocument/2006/relationships/slideLayout" Target="../slideLayouts/slideLayout93.xml"/><Relationship Id="rId98" Type="http://schemas.openxmlformats.org/officeDocument/2006/relationships/slideLayout" Target="../slideLayouts/slideLayout98.xml"/><Relationship Id="rId121" Type="http://schemas.openxmlformats.org/officeDocument/2006/relationships/slideLayout" Target="../slideLayouts/slideLayout121.xml"/><Relationship Id="rId142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1190625" y="1151929"/>
            <a:ext cx="9810752" cy="23217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6" tIns="35716" rIns="35716" bIns="35716" anchor="b"/>
          <a:lstStyle/>
          <a:p>
            <a:r>
              <a:t>タイトルテキスト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6" tIns="35716" rIns="35716" bIns="35716"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8737600" y="6217852"/>
            <a:ext cx="2844800" cy="276999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spAutoFit/>
          </a:bodyPr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08982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  <p:sldLayoutId id="2147483981" r:id="rId10"/>
    <p:sldLayoutId id="2147483982" r:id="rId11"/>
    <p:sldLayoutId id="2147483983" r:id="rId12"/>
    <p:sldLayoutId id="2147483984" r:id="rId13"/>
    <p:sldLayoutId id="2147483985" r:id="rId14"/>
    <p:sldLayoutId id="2147483986" r:id="rId15"/>
    <p:sldLayoutId id="2147483987" r:id="rId16"/>
    <p:sldLayoutId id="2147483988" r:id="rId17"/>
    <p:sldLayoutId id="2147483989" r:id="rId18"/>
    <p:sldLayoutId id="2147483990" r:id="rId19"/>
    <p:sldLayoutId id="2147483991" r:id="rId20"/>
    <p:sldLayoutId id="2147483992" r:id="rId21"/>
    <p:sldLayoutId id="2147483993" r:id="rId22"/>
    <p:sldLayoutId id="2147483994" r:id="rId23"/>
    <p:sldLayoutId id="2147483995" r:id="rId24"/>
    <p:sldLayoutId id="2147483996" r:id="rId25"/>
    <p:sldLayoutId id="2147483997" r:id="rId26"/>
    <p:sldLayoutId id="2147483998" r:id="rId27"/>
    <p:sldLayoutId id="2147483999" r:id="rId28"/>
    <p:sldLayoutId id="2147484000" r:id="rId29"/>
    <p:sldLayoutId id="2147484001" r:id="rId30"/>
    <p:sldLayoutId id="2147484002" r:id="rId31"/>
    <p:sldLayoutId id="2147484003" r:id="rId32"/>
    <p:sldLayoutId id="2147484004" r:id="rId33"/>
    <p:sldLayoutId id="2147484005" r:id="rId34"/>
    <p:sldLayoutId id="2147484006" r:id="rId35"/>
    <p:sldLayoutId id="2147484007" r:id="rId36"/>
    <p:sldLayoutId id="2147484008" r:id="rId37"/>
    <p:sldLayoutId id="2147484009" r:id="rId38"/>
    <p:sldLayoutId id="2147484010" r:id="rId39"/>
    <p:sldLayoutId id="2147484011" r:id="rId40"/>
    <p:sldLayoutId id="2147484012" r:id="rId41"/>
    <p:sldLayoutId id="2147484013" r:id="rId42"/>
    <p:sldLayoutId id="2147484014" r:id="rId43"/>
    <p:sldLayoutId id="2147484015" r:id="rId44"/>
    <p:sldLayoutId id="2147484016" r:id="rId45"/>
    <p:sldLayoutId id="2147484017" r:id="rId46"/>
    <p:sldLayoutId id="2147484018" r:id="rId47"/>
    <p:sldLayoutId id="2147484019" r:id="rId48"/>
    <p:sldLayoutId id="2147484020" r:id="rId49"/>
    <p:sldLayoutId id="2147484021" r:id="rId50"/>
    <p:sldLayoutId id="2147484022" r:id="rId51"/>
    <p:sldLayoutId id="2147484023" r:id="rId52"/>
    <p:sldLayoutId id="2147484024" r:id="rId53"/>
    <p:sldLayoutId id="2147484025" r:id="rId54"/>
    <p:sldLayoutId id="2147484026" r:id="rId55"/>
    <p:sldLayoutId id="2147484027" r:id="rId56"/>
    <p:sldLayoutId id="2147484028" r:id="rId57"/>
    <p:sldLayoutId id="2147484029" r:id="rId58"/>
    <p:sldLayoutId id="2147484030" r:id="rId59"/>
    <p:sldLayoutId id="2147484031" r:id="rId60"/>
    <p:sldLayoutId id="2147484032" r:id="rId61"/>
    <p:sldLayoutId id="2147484033" r:id="rId62"/>
    <p:sldLayoutId id="2147484034" r:id="rId63"/>
    <p:sldLayoutId id="2147484035" r:id="rId64"/>
    <p:sldLayoutId id="2147484036" r:id="rId65"/>
    <p:sldLayoutId id="2147484037" r:id="rId66"/>
    <p:sldLayoutId id="2147484038" r:id="rId67"/>
    <p:sldLayoutId id="2147484039" r:id="rId68"/>
    <p:sldLayoutId id="2147484040" r:id="rId69"/>
    <p:sldLayoutId id="2147484041" r:id="rId70"/>
    <p:sldLayoutId id="2147484042" r:id="rId71"/>
    <p:sldLayoutId id="2147484043" r:id="rId72"/>
    <p:sldLayoutId id="2147484044" r:id="rId73"/>
    <p:sldLayoutId id="2147484045" r:id="rId74"/>
    <p:sldLayoutId id="2147484046" r:id="rId75"/>
    <p:sldLayoutId id="2147484047" r:id="rId76"/>
    <p:sldLayoutId id="2147484048" r:id="rId77"/>
    <p:sldLayoutId id="2147484049" r:id="rId78"/>
    <p:sldLayoutId id="2147484050" r:id="rId79"/>
    <p:sldLayoutId id="2147484051" r:id="rId80"/>
    <p:sldLayoutId id="2147484052" r:id="rId81"/>
    <p:sldLayoutId id="2147484053" r:id="rId82"/>
    <p:sldLayoutId id="2147484054" r:id="rId83"/>
    <p:sldLayoutId id="2147484055" r:id="rId84"/>
    <p:sldLayoutId id="2147484056" r:id="rId85"/>
    <p:sldLayoutId id="2147484057" r:id="rId86"/>
    <p:sldLayoutId id="2147484058" r:id="rId87"/>
    <p:sldLayoutId id="2147484059" r:id="rId88"/>
    <p:sldLayoutId id="2147484060" r:id="rId89"/>
    <p:sldLayoutId id="2147484061" r:id="rId90"/>
    <p:sldLayoutId id="2147484062" r:id="rId91"/>
    <p:sldLayoutId id="2147484063" r:id="rId92"/>
    <p:sldLayoutId id="2147484064" r:id="rId93"/>
    <p:sldLayoutId id="2147484065" r:id="rId94"/>
    <p:sldLayoutId id="2147484066" r:id="rId95"/>
    <p:sldLayoutId id="2147484067" r:id="rId96"/>
    <p:sldLayoutId id="2147484068" r:id="rId97"/>
    <p:sldLayoutId id="2147484069" r:id="rId98"/>
    <p:sldLayoutId id="2147484070" r:id="rId99"/>
    <p:sldLayoutId id="2147484071" r:id="rId100"/>
    <p:sldLayoutId id="2147484072" r:id="rId101"/>
    <p:sldLayoutId id="2147484073" r:id="rId102"/>
    <p:sldLayoutId id="2147484074" r:id="rId103"/>
    <p:sldLayoutId id="2147484075" r:id="rId104"/>
    <p:sldLayoutId id="2147484076" r:id="rId105"/>
    <p:sldLayoutId id="2147484077" r:id="rId106"/>
    <p:sldLayoutId id="2147484078" r:id="rId107"/>
    <p:sldLayoutId id="2147484079" r:id="rId108"/>
    <p:sldLayoutId id="2147484080" r:id="rId109"/>
    <p:sldLayoutId id="2147484081" r:id="rId110"/>
    <p:sldLayoutId id="2147484082" r:id="rId111"/>
    <p:sldLayoutId id="2147484083" r:id="rId112"/>
    <p:sldLayoutId id="2147484084" r:id="rId113"/>
    <p:sldLayoutId id="2147484085" r:id="rId114"/>
    <p:sldLayoutId id="2147484086" r:id="rId115"/>
    <p:sldLayoutId id="2147484087" r:id="rId116"/>
    <p:sldLayoutId id="2147484088" r:id="rId117"/>
    <p:sldLayoutId id="2147484089" r:id="rId118"/>
    <p:sldLayoutId id="2147484090" r:id="rId119"/>
    <p:sldLayoutId id="2147484091" r:id="rId120"/>
    <p:sldLayoutId id="2147484092" r:id="rId121"/>
    <p:sldLayoutId id="2147484093" r:id="rId122"/>
    <p:sldLayoutId id="2147484094" r:id="rId123"/>
    <p:sldLayoutId id="2147484095" r:id="rId124"/>
    <p:sldLayoutId id="2147484096" r:id="rId125"/>
    <p:sldLayoutId id="2147484097" r:id="rId126"/>
    <p:sldLayoutId id="2147484098" r:id="rId127"/>
    <p:sldLayoutId id="2147484099" r:id="rId128"/>
    <p:sldLayoutId id="2147484100" r:id="rId129"/>
    <p:sldLayoutId id="2147484101" r:id="rId130"/>
    <p:sldLayoutId id="2147484102" r:id="rId131"/>
    <p:sldLayoutId id="2147484103" r:id="rId132"/>
    <p:sldLayoutId id="2147484104" r:id="rId133"/>
    <p:sldLayoutId id="2147484105" r:id="rId134"/>
    <p:sldLayoutId id="2147484106" r:id="rId135"/>
    <p:sldLayoutId id="2147484107" r:id="rId136"/>
    <p:sldLayoutId id="2147484108" r:id="rId137"/>
    <p:sldLayoutId id="2147484109" r:id="rId138"/>
    <p:sldLayoutId id="2147484110" r:id="rId139"/>
    <p:sldLayoutId id="2147484111" r:id="rId140"/>
    <p:sldLayoutId id="2147484112" r:id="rId141"/>
    <p:sldLayoutId id="2147484113" r:id="rId142"/>
    <p:sldLayoutId id="2147484114" r:id="rId143"/>
    <p:sldLayoutId id="2147484115" r:id="rId144"/>
    <p:sldLayoutId id="2147484116" r:id="rId145"/>
    <p:sldLayoutId id="2147484117" r:id="rId146"/>
    <p:sldLayoutId id="2147484118" r:id="rId147"/>
    <p:sldLayoutId id="2147484119" r:id="rId148"/>
    <p:sldLayoutId id="2147484120" r:id="rId149"/>
    <p:sldLayoutId id="2147484121" r:id="rId150"/>
    <p:sldLayoutId id="2147484122" r:id="rId151"/>
    <p:sldLayoutId id="2147484123" r:id="rId152"/>
    <p:sldLayoutId id="2147484124" r:id="rId153"/>
  </p:sldLayoutIdLst>
  <p:transition spd="med"/>
  <p:hf hdr="0" ftr="0" dt="0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9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9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9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9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9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5pPr>
      <a:lvl6pPr marL="0" marR="0" indent="321457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9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6pPr>
      <a:lvl7pPr marL="0" marR="0" indent="642915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9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7pPr>
      <a:lvl8pPr marL="0" marR="0" indent="964372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9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8pPr>
      <a:lvl9pPr marL="0" marR="0" indent="1285828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9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9pPr>
    </p:titleStyle>
    <p:bodyStyle>
      <a:lvl1pPr marL="241093" marR="0" indent="-241093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Tx/>
        <a:buChar char="•"/>
        <a:tabLst/>
        <a:defRPr sz="25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1pPr>
      <a:lvl2pPr marL="522368" marR="0" indent="-20091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Tx/>
        <a:buChar char="–"/>
        <a:tabLst/>
        <a:defRPr sz="25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2pPr>
      <a:lvl3pPr marL="803643" marR="0" indent="-160728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Tx/>
        <a:buChar char="•"/>
        <a:tabLst/>
        <a:defRPr sz="25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3pPr>
      <a:lvl4pPr marL="1125100" marR="0" indent="-160729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Tx/>
        <a:buChar char="–"/>
        <a:tabLst/>
        <a:defRPr sz="25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4pPr>
      <a:lvl5pPr marL="1446558" marR="0" indent="-160728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Tx/>
        <a:buChar char="»"/>
        <a:tabLst/>
        <a:defRPr sz="25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5pPr>
      <a:lvl6pPr marL="0" marR="0" indent="321457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6pPr>
      <a:lvl7pPr marL="0" marR="0" indent="642915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7pPr>
      <a:lvl8pPr marL="0" marR="0" indent="964372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8pPr>
      <a:lvl9pPr marL="0" marR="0" indent="1285828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1pPr>
      <a:lvl2pPr marL="0" marR="0" indent="321457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2pPr>
      <a:lvl3pPr marL="0" marR="0" indent="642915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3pPr>
      <a:lvl4pPr marL="0" marR="0" indent="964372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4pPr>
      <a:lvl5pPr marL="0" marR="0" indent="1285828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5pPr>
      <a:lvl6pPr marL="0" marR="0" indent="1607286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6pPr>
      <a:lvl7pPr marL="0" marR="0" indent="1928744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7pPr>
      <a:lvl8pPr marL="0" marR="0" indent="2250201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8pPr>
      <a:lvl9pPr marL="0" marR="0" indent="2571658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AD0BAEE7-C3DF-669D-060F-E34CBC2ABA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654" y="2126086"/>
            <a:ext cx="5871791" cy="3823864"/>
          </a:xfrm>
          <a:prstGeom prst="rect">
            <a:avLst/>
          </a:prstGeom>
        </p:spPr>
      </p:pic>
      <p:sp>
        <p:nvSpPr>
          <p:cNvPr id="3" name="テキスト ボックス 3">
            <a:extLst>
              <a:ext uri="{FF2B5EF4-FFF2-40B4-BE49-F238E27FC236}">
                <a16:creationId xmlns:a16="http://schemas.microsoft.com/office/drawing/2014/main" id="{FAFA703F-36E5-319D-46EF-6D26A4B1B8A8}"/>
              </a:ext>
            </a:extLst>
          </p:cNvPr>
          <p:cNvSpPr txBox="1"/>
          <p:nvPr/>
        </p:nvSpPr>
        <p:spPr>
          <a:xfrm>
            <a:off x="441863" y="1455825"/>
            <a:ext cx="64979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  <a:sym typeface="Gill Sans"/>
              </a:rPr>
              <a:t>A</a:t>
            </a:r>
            <a:r>
              <a:rPr kumimoji="0" lang="ja-JP" alt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  <a:sym typeface="Gill Sans"/>
              </a:rPr>
              <a:t>　　　　　　　　　　　　　　　　　　　　　　　　　　　　　　　　　　　　　</a:t>
            </a:r>
            <a:r>
              <a:rPr kumimoji="0" lang="en-US" altLang="ja-JP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  <a:sym typeface="Gill Sans"/>
              </a:rPr>
              <a:t>B</a:t>
            </a:r>
            <a:r>
              <a:rPr kumimoji="0" lang="ja-JP" alt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  <a:sym typeface="Gill Sans"/>
              </a:rPr>
              <a:t>　　</a:t>
            </a:r>
          </a:p>
        </p:txBody>
      </p:sp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B7601A28-9D9C-94BB-6392-CAD24B4671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8949012"/>
              </p:ext>
            </p:extLst>
          </p:nvPr>
        </p:nvGraphicFramePr>
        <p:xfrm>
          <a:off x="6461760" y="2121529"/>
          <a:ext cx="5348439" cy="3541473"/>
        </p:xfrm>
        <a:graphic>
          <a:graphicData uri="http://schemas.openxmlformats.org/drawingml/2006/table">
            <a:tbl>
              <a:tblPr/>
              <a:tblGrid>
                <a:gridCol w="1387163">
                  <a:extLst>
                    <a:ext uri="{9D8B030D-6E8A-4147-A177-3AD203B41FA5}">
                      <a16:colId xmlns:a16="http://schemas.microsoft.com/office/drawing/2014/main" val="3208440349"/>
                    </a:ext>
                  </a:extLst>
                </a:gridCol>
                <a:gridCol w="711735">
                  <a:extLst>
                    <a:ext uri="{9D8B030D-6E8A-4147-A177-3AD203B41FA5}">
                      <a16:colId xmlns:a16="http://schemas.microsoft.com/office/drawing/2014/main" val="1453742745"/>
                    </a:ext>
                  </a:extLst>
                </a:gridCol>
                <a:gridCol w="704014">
                  <a:extLst>
                    <a:ext uri="{9D8B030D-6E8A-4147-A177-3AD203B41FA5}">
                      <a16:colId xmlns:a16="http://schemas.microsoft.com/office/drawing/2014/main" val="1347070496"/>
                    </a:ext>
                  </a:extLst>
                </a:gridCol>
                <a:gridCol w="853657">
                  <a:extLst>
                    <a:ext uri="{9D8B030D-6E8A-4147-A177-3AD203B41FA5}">
                      <a16:colId xmlns:a16="http://schemas.microsoft.com/office/drawing/2014/main" val="4121726127"/>
                    </a:ext>
                  </a:extLst>
                </a:gridCol>
                <a:gridCol w="845935">
                  <a:extLst>
                    <a:ext uri="{9D8B030D-6E8A-4147-A177-3AD203B41FA5}">
                      <a16:colId xmlns:a16="http://schemas.microsoft.com/office/drawing/2014/main" val="731021548"/>
                    </a:ext>
                  </a:extLst>
                </a:gridCol>
                <a:gridCol w="845935">
                  <a:extLst>
                    <a:ext uri="{9D8B030D-6E8A-4147-A177-3AD203B41FA5}">
                      <a16:colId xmlns:a16="http://schemas.microsoft.com/office/drawing/2014/main" val="1822857565"/>
                    </a:ext>
                  </a:extLst>
                </a:gridCol>
              </a:tblGrid>
              <a:tr h="27242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Method 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Gill Sans"/>
                        </a:rPr>
                        <a:t>DL with three video images and simple ML</a:t>
                      </a:r>
                      <a:endParaRPr lang="ja-JP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279252"/>
                  </a:ext>
                </a:extLst>
              </a:tr>
              <a:tr h="27242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AUC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F1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Precision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Recall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241144"/>
                  </a:ext>
                </a:extLst>
              </a:tr>
              <a:tr h="27242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Naive Bayes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0.693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0.667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0.662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0.658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0.667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7937808"/>
                  </a:ext>
                </a:extLst>
              </a:tr>
              <a:tr h="27242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Neural Network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0.655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0.600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0.609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0.627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0.600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0290007"/>
                  </a:ext>
                </a:extLst>
              </a:tr>
              <a:tr h="27242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Random Forest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0.592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0.667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0.648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0.641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0.667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9823361"/>
                  </a:ext>
                </a:extLst>
              </a:tr>
              <a:tr h="27242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SVM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0.602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0.633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0.591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0.501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0.633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2324013"/>
                  </a:ext>
                </a:extLst>
              </a:tr>
              <a:tr h="272421"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8142265"/>
                  </a:ext>
                </a:extLst>
              </a:tr>
              <a:tr h="27242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Method 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Gill Sans"/>
                        </a:rPr>
                        <a:t>DL with three video images and ensemble ML</a:t>
                      </a:r>
                      <a:endParaRPr lang="ja-JP" alt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游ゴシック" panose="020B0400000000000000" pitchFamily="50" charset="-128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123022"/>
                  </a:ext>
                </a:extLst>
              </a:tr>
              <a:tr h="27242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　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AUC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CA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F1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Precision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Recall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4940262"/>
                  </a:ext>
                </a:extLst>
              </a:tr>
              <a:tr h="27242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Naive Bayes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0.780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0.700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0.702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0.784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0.700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9726157"/>
                  </a:ext>
                </a:extLst>
              </a:tr>
              <a:tr h="27242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Neural Network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0.858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0.833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0.835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0.838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0.833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368848"/>
                  </a:ext>
                </a:extLst>
              </a:tr>
              <a:tr h="27242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Random Forest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0.560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0.633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0.576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0.597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0.633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1549995"/>
                  </a:ext>
                </a:extLst>
              </a:tr>
              <a:tr h="27242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SVM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0.603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0.600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0.575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0.570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游ゴシック" panose="020B0400000000000000" pitchFamily="50" charset="-128"/>
                          <a:cs typeface="Arial" panose="020B0604020202020204" pitchFamily="34" charset="0"/>
                        </a:rPr>
                        <a:t>0.600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588476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8111CF2-28E5-1D4A-0799-1EA072634E5C}"/>
              </a:ext>
            </a:extLst>
          </p:cNvPr>
          <p:cNvSpPr txBox="1"/>
          <p:nvPr/>
        </p:nvSpPr>
        <p:spPr>
          <a:xfrm>
            <a:off x="257378" y="164435"/>
            <a:ext cx="16919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  <a:sym typeface="Gill Sans"/>
              </a:rPr>
              <a:t>Figure 4</a:t>
            </a:r>
            <a:r>
              <a:rPr kumimoji="0" lang="ja-JP" alt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  <a:sym typeface="Gill Sans"/>
              </a:rPr>
              <a:t>　　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B4F2318-D8E3-D5FA-53B4-4DB5418B99A3}"/>
              </a:ext>
            </a:extLst>
          </p:cNvPr>
          <p:cNvSpPr txBox="1"/>
          <p:nvPr/>
        </p:nvSpPr>
        <p:spPr>
          <a:xfrm>
            <a:off x="5712595" y="5652686"/>
            <a:ext cx="6097604" cy="49186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r">
              <a:lnSpc>
                <a:spcPts val="1600"/>
              </a:lnSpc>
            </a:pPr>
            <a:r>
              <a:rPr lang="en-US" altLang="ja-JP" sz="1200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CA: classification accuracy</a:t>
            </a:r>
            <a:endParaRPr lang="ja-JP" altLang="ja-JP" sz="1200" kern="100" dirty="0">
              <a:effectLst/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  <a:p>
            <a:pPr algn="r">
              <a:lnSpc>
                <a:spcPts val="1600"/>
              </a:lnSpc>
            </a:pPr>
            <a:r>
              <a:rPr lang="en-US" altLang="ja-JP" sz="1200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</a:rPr>
              <a:t>F1: 2 x Precision x Recall / (Precision + Recall)</a:t>
            </a:r>
            <a:r>
              <a:rPr lang="en-US" altLang="ja-JP" sz="1200" kern="100" dirty="0">
                <a:effectLst/>
                <a:latin typeface="Arial" panose="020B0604020202020204" pitchFamily="34" charset="0"/>
                <a:ea typeface="游明朝" panose="02020400000000000000" pitchFamily="18" charset="-128"/>
                <a:cs typeface="Arial" panose="020B0604020202020204" pitchFamily="34" charset="0"/>
              </a:rPr>
              <a:t> </a:t>
            </a:r>
            <a:endParaRPr lang="ja-JP" altLang="ja-JP" sz="1200" kern="100" dirty="0">
              <a:effectLst/>
              <a:latin typeface="Arial" panose="020B0604020202020204" pitchFamily="34" charset="0"/>
              <a:ea typeface="游明朝" panose="02020400000000000000" pitchFamily="18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04273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07070"/>
      </a:accent1>
      <a:accent2>
        <a:srgbClr val="333399"/>
      </a:accent2>
      <a:accent3>
        <a:srgbClr val="AAAAAA"/>
      </a:accent3>
      <a:accent4>
        <a:srgbClr val="DADADA"/>
      </a:accent4>
      <a:accent5>
        <a:srgbClr val="5F5F5F"/>
      </a:accent5>
      <a:accent6>
        <a:srgbClr val="2D2D8A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0000"/>
          </a:solidFill>
          <a:prstDash val="solid"/>
          <a:bevel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ctr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ctr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07070"/>
      </a:accent1>
      <a:accent2>
        <a:srgbClr val="333399"/>
      </a:accent2>
      <a:accent3>
        <a:srgbClr val="AAAAAA"/>
      </a:accent3>
      <a:accent4>
        <a:srgbClr val="DADADA"/>
      </a:accent4>
      <a:accent5>
        <a:srgbClr val="5F5F5F"/>
      </a:accent5>
      <a:accent6>
        <a:srgbClr val="2D2D8A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0000"/>
          </a:solidFill>
          <a:prstDash val="solid"/>
          <a:bevel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ctr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ctr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8755</TotalTime>
  <Words>107</Words>
  <Application>Microsoft Office PowerPoint</Application>
  <PresentationFormat>ワイド画面</PresentationFormat>
  <Paragraphs>68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Gill Sans</vt:lpstr>
      <vt:lpstr>Helvetica Neue</vt:lpstr>
      <vt:lpstr>Arial</vt:lpstr>
      <vt:lpstr>Helvetica</vt:lpstr>
      <vt:lpstr>1_Default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住友誠</dc:creator>
  <cp:lastModifiedBy>誠 住友</cp:lastModifiedBy>
  <cp:revision>529</cp:revision>
  <cp:lastPrinted>2019-09-27T04:57:29Z</cp:lastPrinted>
  <dcterms:modified xsi:type="dcterms:W3CDTF">2023-04-01T01:59:04Z</dcterms:modified>
</cp:coreProperties>
</file>