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60"/>
  </p:normalViewPr>
  <p:slideViewPr>
    <p:cSldViewPr snapToGrid="0" snapToObjects="1" showGuides="1">
      <p:cViewPr varScale="1">
        <p:scale>
          <a:sx n="66" d="100"/>
          <a:sy n="66" d="100"/>
        </p:scale>
        <p:origin x="380" y="44"/>
      </p:cViewPr>
      <p:guideLst>
        <p:guide orient="horz" pos="234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8D79FF-84EA-E90C-7EE6-AB6A0698DD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4F63EE1-504C-71E3-329B-B451DB7F51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260760-B42E-4B97-EB00-3368608D4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605F26-81B6-2D3A-0367-85ACE1F68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47FC8A-8890-D0A4-8355-36949BFD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7504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69B4A9-37BE-24A9-39DD-9652AD289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19FC0AD-F9BA-D202-4E60-68DF6E837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961E78F-5BF2-08EA-649F-3CAAF9D65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FC53C3-4C27-994E-3562-96677CB3C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2EFD48-2D19-5B09-4428-803199EE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8623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06BF053-3A9B-87B3-54F2-52BFE207C6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36431FD-AB02-205E-D9C3-55634E1BBF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6C9F239-82D6-5699-C2AA-BB723BD6A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C989CE-708D-54B4-AD81-4B8614765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F454A42-9399-7EC4-124F-18D745F8E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627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D05380-5D55-D96F-1011-26AF98A12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EAC284-3388-BC60-5DCC-B07C2C1F42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BA39C1B-DEA5-AFDE-EA0E-F45ADEB7F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A78500-0911-BE05-6139-C87BDE1EE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708949B-6625-5FE4-79DD-9F9BB7ADA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461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C52A93-2702-5DF4-7FEC-F4D68561E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4FCA016-2E21-A6B6-C0E7-EA1CBF7C18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1570BE-631C-34C8-33AB-ECEDE67FC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6A0E31-D17A-1F2A-5A01-BCE907CD9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F779AC-12E4-2555-C89E-F5FE8FBB7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254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01605B-6ED2-8DA2-7225-C4041027E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A1FE84A-6AF6-E3EE-8A39-246D768F66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836963-48C0-2840-5C92-CBA4510C27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33DBCB6-5C9A-3418-C79C-23F91DBC0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109506-E2B0-999A-6B6F-811D9028E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EA0E832-452E-4551-89CD-8D3E25383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569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427096-B754-AB06-2759-1E77D09FE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6A0AE1-D19B-8FE4-F8F7-4905F88C94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7944DD3-BAB9-F160-F889-75E989A1C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5817FAB-563D-2C7E-2D58-5841326950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C445589-4996-E251-B0FE-4ADDFD9003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8E47237-3077-C44B-1BA9-59C6D16D3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91D7CF6-5C2C-9E36-8F97-D47B9D529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A43D776-9287-FC7A-1345-963749537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23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A1D7E1-9E00-119B-20C9-D9EC272BF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FC8BFA4-FBBF-8E7B-6DF5-C2554E403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F10FC4E-9B57-1BF4-7864-9D65EAAE7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551C6A0-8524-EB3E-0050-FDF786B9D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532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E327DD2-F6D3-3562-8D07-051EB5109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BFE585-B379-1CC3-82CD-5E6C987982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2FDBB1-16A4-D987-B856-E94BDEAF8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796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630813-B0C9-AE3D-25AC-31FE9CA1C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352661-3A46-2746-45DB-18B6CC7D6C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49919C8-B01D-B140-56F4-035CE02D9C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D371BC-3447-5E94-3105-CBEDEC3C1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8C8BB9-AE91-F5DB-0E05-EE4E86F4E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A40EB1-AF3B-F0D0-785B-5C036987C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74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0A0A674-9600-C5C0-D89F-164FBDE85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6101E69-8580-1B84-1E88-61B0ABFAA2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76BEEF2-6789-988A-DD43-D33349B167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2E7F5F-71CA-0C5C-C8A1-A2602CB06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3764B5E-ABA3-CFBD-AF40-0F02C6EE2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073C88-528E-6F0B-FBA9-97C331CF1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49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1484C94-2831-BB0C-566E-76ADDB904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6EC6D3-F383-C1F5-DCA6-821E3D398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8465F8-5D7F-502C-8BEB-8D70344199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A80DF-F92C-404B-AE26-6C2F285EC76F}" type="datetimeFigureOut">
              <a:rPr kumimoji="1" lang="ja-JP" altLang="en-US" smtClean="0"/>
              <a:t>2023/3/28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146300-809C-AF16-F835-F084FCA6E7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7C0A3E-56C0-EFD8-F474-D44CC962EA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4C3C1-9E04-4F86-9212-A281B40C59B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169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&#10;&#10;自動的に生成された説明">
            <a:extLst>
              <a:ext uri="{FF2B5EF4-FFF2-40B4-BE49-F238E27FC236}">
                <a16:creationId xmlns:a16="http://schemas.microsoft.com/office/drawing/2014/main" id="{030EC6A7-642B-52FA-C931-7F0E2C540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86" y="510768"/>
            <a:ext cx="5498684" cy="3093010"/>
          </a:xfrm>
          <a:prstGeom prst="rect">
            <a:avLst/>
          </a:prstGeom>
          <a:ln>
            <a:noFill/>
          </a:ln>
        </p:spPr>
      </p:pic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383DA30A-241B-56AE-D7CD-795EE65F92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570" y="510768"/>
            <a:ext cx="5498684" cy="3093010"/>
          </a:xfrm>
          <a:prstGeom prst="rect">
            <a:avLst/>
          </a:prstGeom>
          <a:ln>
            <a:noFill/>
          </a:ln>
        </p:spPr>
      </p:pic>
      <p:pic>
        <p:nvPicPr>
          <p:cNvPr id="10" name="図 9" descr="グラフ&#10;&#10;自動的に生成された説明">
            <a:extLst>
              <a:ext uri="{FF2B5EF4-FFF2-40B4-BE49-F238E27FC236}">
                <a16:creationId xmlns:a16="http://schemas.microsoft.com/office/drawing/2014/main" id="{2DDC34B9-7AA5-A803-C7EF-7DC384AA1D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86" y="3603778"/>
            <a:ext cx="5498684" cy="3093009"/>
          </a:xfrm>
          <a:prstGeom prst="rect">
            <a:avLst/>
          </a:prstGeom>
          <a:ln>
            <a:noFill/>
          </a:ln>
        </p:spPr>
      </p:pic>
      <p:pic>
        <p:nvPicPr>
          <p:cNvPr id="12" name="図 11" descr="グラフ&#10;&#10;自動的に生成された説明">
            <a:extLst>
              <a:ext uri="{FF2B5EF4-FFF2-40B4-BE49-F238E27FC236}">
                <a16:creationId xmlns:a16="http://schemas.microsoft.com/office/drawing/2014/main" id="{82E3B949-206A-C347-8DDA-BE5F28E43B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570" y="3603778"/>
            <a:ext cx="5498684" cy="3093010"/>
          </a:xfrm>
          <a:prstGeom prst="rect">
            <a:avLst/>
          </a:prstGeom>
          <a:ln>
            <a:noFill/>
          </a:ln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88F1313-07F9-046C-9FD0-B8FCBF2BE708}"/>
              </a:ext>
            </a:extLst>
          </p:cNvPr>
          <p:cNvSpPr txBox="1"/>
          <p:nvPr/>
        </p:nvSpPr>
        <p:spPr>
          <a:xfrm>
            <a:off x="591885" y="574566"/>
            <a:ext cx="5947145" cy="3586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indent="0" defTabSz="914400" rtl="0" fontAlgn="auto" latinLnBrk="0" hangingPunct="0">
              <a:lnSpc>
                <a:spcPts val="204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A</a:t>
            </a:r>
            <a:r>
              <a:rPr kumimoji="0" lang="ja-JP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　</a:t>
            </a:r>
            <a:endParaRPr kumimoji="0" lang="en-US" altLang="ja-JP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D39A9DA-06E5-5104-D57E-56A7343F011B}"/>
              </a:ext>
            </a:extLst>
          </p:cNvPr>
          <p:cNvSpPr txBox="1"/>
          <p:nvPr/>
        </p:nvSpPr>
        <p:spPr>
          <a:xfrm>
            <a:off x="6071206" y="563933"/>
            <a:ext cx="6124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B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E1B80C-6D52-85C8-6B40-6A901689B6BF}"/>
              </a:ext>
            </a:extLst>
          </p:cNvPr>
          <p:cNvSpPr txBox="1"/>
          <p:nvPr/>
        </p:nvSpPr>
        <p:spPr>
          <a:xfrm>
            <a:off x="591886" y="3536988"/>
            <a:ext cx="5947145" cy="3586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indent="0" defTabSz="914400" rtl="0" fontAlgn="auto" latinLnBrk="0" hangingPunct="0">
              <a:lnSpc>
                <a:spcPts val="204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C</a:t>
            </a:r>
            <a:r>
              <a:rPr kumimoji="0" lang="ja-JP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　</a:t>
            </a:r>
            <a:endParaRPr kumimoji="0" lang="en-US" altLang="ja-JP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F8D09BB-CAEE-CF68-9A4A-C20456A4986D}"/>
              </a:ext>
            </a:extLst>
          </p:cNvPr>
          <p:cNvSpPr txBox="1"/>
          <p:nvPr/>
        </p:nvSpPr>
        <p:spPr>
          <a:xfrm>
            <a:off x="6071207" y="3526355"/>
            <a:ext cx="6124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D</a:t>
            </a:r>
            <a:endParaRPr lang="ja-JP" altLang="en-US" dirty="0"/>
          </a:p>
        </p:txBody>
      </p:sp>
      <p:sp>
        <p:nvSpPr>
          <p:cNvPr id="8" name="テキスト ボックス 3">
            <a:extLst>
              <a:ext uri="{FF2B5EF4-FFF2-40B4-BE49-F238E27FC236}">
                <a16:creationId xmlns:a16="http://schemas.microsoft.com/office/drawing/2014/main" id="{DC8404F4-FB3D-3648-F819-78122E595802}"/>
              </a:ext>
            </a:extLst>
          </p:cNvPr>
          <p:cNvSpPr txBox="1"/>
          <p:nvPr/>
        </p:nvSpPr>
        <p:spPr>
          <a:xfrm>
            <a:off x="104978" y="12035"/>
            <a:ext cx="1691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Figure 3</a:t>
            </a:r>
            <a:r>
              <a:rPr kumimoji="0" lang="ja-JP" alt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　　　　　　　　　　　　　　　　　　　　　　　　　　　　　　　　　　　　　</a:t>
            </a:r>
            <a:endParaRPr kumimoji="0" lang="ja-JP" alt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227362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誠 住友</dc:creator>
  <cp:lastModifiedBy>誠 住友</cp:lastModifiedBy>
  <cp:revision>8</cp:revision>
  <dcterms:created xsi:type="dcterms:W3CDTF">2022-10-13T02:09:14Z</dcterms:created>
  <dcterms:modified xsi:type="dcterms:W3CDTF">2023-03-28T06:17:25Z</dcterms:modified>
</cp:coreProperties>
</file>