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 snapToObjects="1" showGuides="1">
      <p:cViewPr varScale="1">
        <p:scale>
          <a:sx n="61" d="100"/>
          <a:sy n="61" d="100"/>
        </p:scale>
        <p:origin x="48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5E10B-376B-4CF4-91BD-95FF031B2B68}" type="datetimeFigureOut">
              <a:rPr kumimoji="1" lang="ja-JP" altLang="en-US" smtClean="0"/>
              <a:t>2023/4/1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C54CCE-1311-4EE4-B73E-79B61EF6844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2116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200" dirty="0">
              <a:latin typeface="MS Gothic" charset="-128"/>
              <a:ea typeface="MS Gothic" charset="-128"/>
              <a:cs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5436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051576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8548686" y="1"/>
            <a:ext cx="2452689" cy="433089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idx="1"/>
          </p:nvPr>
        </p:nvSpPr>
        <p:spPr>
          <a:xfrm>
            <a:off x="1190626" y="1151929"/>
            <a:ext cx="7215189" cy="4893470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66924107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Shape 893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894" name="Shape 894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95" name="Shape 8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127414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Shape 902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03" name="Shape 903"/>
          <p:cNvSpPr>
            <a:spLocks noGrp="1"/>
          </p:cNvSpPr>
          <p:nvPr>
            <p:ph type="body" sz="half" idx="1"/>
          </p:nvPr>
        </p:nvSpPr>
        <p:spPr>
          <a:xfrm>
            <a:off x="610196" y="1600647"/>
            <a:ext cx="5414368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1008493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422321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7900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91533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04" name="Shape 9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021206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Shape 911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20484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12" name="Shape 912"/>
          <p:cNvSpPr>
            <a:spLocks noGrp="1"/>
          </p:cNvSpPr>
          <p:nvPr>
            <p:ph type="body" sz="quarter" idx="1"/>
          </p:nvPr>
        </p:nvSpPr>
        <p:spPr>
          <a:xfrm>
            <a:off x="610197" y="1479431"/>
            <a:ext cx="5386092" cy="694951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13" name="Shape 9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502304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Shape 920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56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21" name="Shape 9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94843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0769615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" name="Shape 935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936" name="Shape 936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 marL="625056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77766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68294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9225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104780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37" name="Shape 9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8261445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4" name="Shape 944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945" name="Shape 945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46" name="Shape 9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852839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Shape 953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54" name="Shape 954"/>
          <p:cNvSpPr>
            <a:spLocks noGrp="1"/>
          </p:cNvSpPr>
          <p:nvPr>
            <p:ph type="body" idx="1"/>
          </p:nvPr>
        </p:nvSpPr>
        <p:spPr>
          <a:xfrm>
            <a:off x="610196" y="1600647"/>
            <a:ext cx="10971611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55" name="Shape 9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5325019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Shape 962"/>
          <p:cNvSpPr>
            <a:spLocks noGrp="1"/>
          </p:cNvSpPr>
          <p:nvPr>
            <p:ph type="title"/>
          </p:nvPr>
        </p:nvSpPr>
        <p:spPr>
          <a:xfrm>
            <a:off x="8838902" y="274589"/>
            <a:ext cx="2742903" cy="65834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963" name="Shape 963"/>
          <p:cNvSpPr>
            <a:spLocks noGrp="1"/>
          </p:cNvSpPr>
          <p:nvPr>
            <p:ph type="body" idx="1"/>
          </p:nvPr>
        </p:nvSpPr>
        <p:spPr>
          <a:xfrm>
            <a:off x="610197" y="274589"/>
            <a:ext cx="8085833" cy="6583413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64" name="Shape 9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270035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1" name="Shape 971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72" name="Shape 972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73" name="Shape 9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12976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8" name="Shape 108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9" name="Shape 1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409921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0" name="Shape 980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81" name="Shape 981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82" name="Shape 9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1318644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Shape 98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990" name="Shape 99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91" name="Shape 9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3763201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Shape 998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999" name="Shape 999"/>
          <p:cNvSpPr>
            <a:spLocks noGrp="1"/>
          </p:cNvSpPr>
          <p:nvPr>
            <p:ph type="body" sz="quarter" idx="1"/>
          </p:nvPr>
        </p:nvSpPr>
        <p:spPr>
          <a:xfrm>
            <a:off x="1190625" y="1902332"/>
            <a:ext cx="2291955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0" name="Shape 10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6388047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Shape 1007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08" name="Shape 1008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09" name="Shape 10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875628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6" name="Shape 1016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17" name="Shape 10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548760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" name="Shape 10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7354935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Shape 103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032" name="Shape 1032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33" name="Shape 10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306935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Shape 104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041" name="Shape 104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42" name="Shape 10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7841538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Shape 1049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50" name="Shape 1050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51" name="Shape 10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319197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8" name="Shape 1058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59" name="Shape 1059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60" name="Shape 10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786063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idx="1"/>
          </p:nvPr>
        </p:nvSpPr>
        <p:spPr>
          <a:xfrm>
            <a:off x="1190625" y="1902332"/>
            <a:ext cx="9810752" cy="4107041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2620336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Shape 1067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68" name="Shape 1068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69" name="Shape 10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5060815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6" name="Shape 1076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77" name="Shape 1077"/>
          <p:cNvSpPr>
            <a:spLocks noGrp="1"/>
          </p:cNvSpPr>
          <p:nvPr>
            <p:ph type="body" idx="1"/>
          </p:nvPr>
        </p:nvSpPr>
        <p:spPr>
          <a:xfrm>
            <a:off x="1190625" y="1946672"/>
            <a:ext cx="9810752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78" name="Shape 10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5058152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" name="Shape 108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086" name="Shape 108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87" name="Shape 10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4145224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Shape 1094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095" name="Shape 1095"/>
          <p:cNvSpPr>
            <a:spLocks noGrp="1"/>
          </p:cNvSpPr>
          <p:nvPr>
            <p:ph type="body" sz="half" idx="1"/>
          </p:nvPr>
        </p:nvSpPr>
        <p:spPr>
          <a:xfrm>
            <a:off x="1190625" y="1946672"/>
            <a:ext cx="4833939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96" name="Shape 10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681704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3" name="Shape 1103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04" name="Shape 1104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05" name="Shape 11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7598366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" name="Shape 1112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13" name="Shape 11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6401263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0" name="Shape 11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757594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Shape 112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128" name="Shape 1128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29" name="Shape 1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261033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Shape 113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137" name="Shape 113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38" name="Shape 11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703016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" name="Shape 1145"/>
          <p:cNvSpPr>
            <a:spLocks noGrp="1"/>
          </p:cNvSpPr>
          <p:nvPr>
            <p:ph type="title"/>
          </p:nvPr>
        </p:nvSpPr>
        <p:spPr>
          <a:xfrm>
            <a:off x="1190625" y="125015"/>
            <a:ext cx="9810752" cy="18216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46" name="Shape 1146"/>
          <p:cNvSpPr>
            <a:spLocks noGrp="1"/>
          </p:cNvSpPr>
          <p:nvPr>
            <p:ph type="body" idx="1"/>
          </p:nvPr>
        </p:nvSpPr>
        <p:spPr>
          <a:xfrm>
            <a:off x="1190625" y="1946672"/>
            <a:ext cx="9810752" cy="4911328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47" name="Shape 114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73318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26" name="Shape 12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" name="Shape 1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7197797"/>
      </p:ext>
    </p:extLst>
  </p:cSld>
  <p:clrMapOvr>
    <a:masterClrMapping/>
  </p:clrMapOvr>
  <p:transition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4" name="Shape 1154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55" name="Shape 1155"/>
          <p:cNvSpPr>
            <a:spLocks noGrp="1"/>
          </p:cNvSpPr>
          <p:nvPr>
            <p:ph type="body" idx="1"/>
          </p:nvPr>
        </p:nvSpPr>
        <p:spPr>
          <a:xfrm>
            <a:off x="1190626" y="178595"/>
            <a:ext cx="7215189" cy="6679407"/>
          </a:xfrm>
          <a:prstGeom prst="rect">
            <a:avLst/>
          </a:prstGeom>
        </p:spPr>
        <p:txBody>
          <a:bodyPr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56" name="Shape 11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5818218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3" name="Shape 1163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64" name="Shape 1164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65" name="Shape 11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616560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Shape 1172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73" name="Shape 1173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3714752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74" name="Shape 11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3631285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1" name="Shape 118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182" name="Shape 118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83" name="Shape 11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8247510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0" name="Shape 1190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191" name="Shape 1191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1785939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192" name="Shape 11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6835914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Shape 1199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00" name="Shape 1200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01" name="Shape 12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4513398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" name="Shape 1208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09" name="Shape 12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8041247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Shape 12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6849850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3" name="Shape 122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224" name="Shape 1224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25" name="Shape 12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08886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2" name="Shape 123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233" name="Shape 123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34" name="Shape 12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286057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5" name="Shape 135"/>
          <p:cNvSpPr>
            <a:spLocks noGrp="1"/>
          </p:cNvSpPr>
          <p:nvPr>
            <p:ph type="body" sz="half" idx="1"/>
          </p:nvPr>
        </p:nvSpPr>
        <p:spPr>
          <a:xfrm>
            <a:off x="1190625" y="1902332"/>
            <a:ext cx="4833939" cy="4107041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972775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386603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43287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5581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132328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1" name="Shape 1241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42" name="Shape 1242"/>
          <p:cNvSpPr>
            <a:spLocks noGrp="1"/>
          </p:cNvSpPr>
          <p:nvPr>
            <p:ph type="body" sz="quarter" idx="1"/>
          </p:nvPr>
        </p:nvSpPr>
        <p:spPr>
          <a:xfrm>
            <a:off x="7286625" y="1902332"/>
            <a:ext cx="3714752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43" name="Shape 12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1235584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2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0" name="Shape 1250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51" name="Shape 1251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52" name="Shape 12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4553405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" name="Shape 1259"/>
          <p:cNvSpPr>
            <a:spLocks noGrp="1"/>
          </p:cNvSpPr>
          <p:nvPr>
            <p:ph type="title"/>
          </p:nvPr>
        </p:nvSpPr>
        <p:spPr>
          <a:xfrm>
            <a:off x="913806" y="1987974"/>
            <a:ext cx="10364391" cy="175579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60" name="Shape 1260"/>
          <p:cNvSpPr>
            <a:spLocks noGrp="1"/>
          </p:cNvSpPr>
          <p:nvPr>
            <p:ph type="body" sz="half" idx="1"/>
          </p:nvPr>
        </p:nvSpPr>
        <p:spPr>
          <a:xfrm>
            <a:off x="1829099" y="3743773"/>
            <a:ext cx="8533805" cy="2038201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2600"/>
              </a:spcBef>
              <a:buSzTx/>
              <a:buNone/>
              <a:defRPr sz="2200"/>
            </a:lvl1pPr>
            <a:lvl2pPr marL="0" indent="321457">
              <a:spcBef>
                <a:spcPts val="2600"/>
              </a:spcBef>
              <a:buSzTx/>
              <a:buNone/>
              <a:defRPr sz="2200"/>
            </a:lvl2pPr>
            <a:lvl3pPr marL="0" indent="642915">
              <a:spcBef>
                <a:spcPts val="2600"/>
              </a:spcBef>
              <a:buSzTx/>
              <a:buNone/>
              <a:defRPr sz="2200"/>
            </a:lvl3pPr>
            <a:lvl4pPr marL="0" indent="964372">
              <a:spcBef>
                <a:spcPts val="2600"/>
              </a:spcBef>
              <a:buSzTx/>
              <a:buNone/>
              <a:defRPr sz="2200"/>
            </a:lvl4pPr>
            <a:lvl5pPr marL="0" indent="1285828">
              <a:spcBef>
                <a:spcPts val="2600"/>
              </a:spcBef>
              <a:buSzTx/>
              <a:buNone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61" name="Shape 12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31897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8" name="Shape 1268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69" name="Shape 1269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0" name="Shape 12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036355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7" name="Shape 127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1278" name="Shape 127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400"/>
            </a:lvl1pPr>
            <a:lvl2pPr marL="0" indent="321457" algn="l">
              <a:spcBef>
                <a:spcPts val="2600"/>
              </a:spcBef>
              <a:buSzTx/>
              <a:buNone/>
              <a:defRPr sz="1400"/>
            </a:lvl2pPr>
            <a:lvl3pPr marL="0" indent="642915" algn="l">
              <a:spcBef>
                <a:spcPts val="2600"/>
              </a:spcBef>
              <a:buSzTx/>
              <a:buNone/>
              <a:defRPr sz="1400"/>
            </a:lvl3pPr>
            <a:lvl4pPr marL="0" indent="964372" algn="l">
              <a:spcBef>
                <a:spcPts val="2600"/>
              </a:spcBef>
              <a:buSzTx/>
              <a:buNone/>
              <a:defRPr sz="1400"/>
            </a:lvl4pPr>
            <a:lvl5pPr marL="0" indent="1285828" algn="l">
              <a:spcBef>
                <a:spcPts val="2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79" name="Shape 12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227560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6" name="Shape 1286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87" name="Shape 1287"/>
          <p:cNvSpPr>
            <a:spLocks noGrp="1"/>
          </p:cNvSpPr>
          <p:nvPr>
            <p:ph type="body" sz="quarter" idx="1"/>
          </p:nvPr>
        </p:nvSpPr>
        <p:spPr>
          <a:xfrm>
            <a:off x="1190625" y="1902332"/>
            <a:ext cx="2291955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000"/>
            </a:lvl1pPr>
            <a:lvl2pPr marL="908432" indent="-408388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2pPr>
            <a:lvl3pPr marL="1308471" indent="-495899" algn="l">
              <a:spcBef>
                <a:spcPts val="2600"/>
              </a:spcBef>
              <a:buSzPct val="171000"/>
              <a:buFont typeface="Gill Sans"/>
              <a:defRPr sz="2000"/>
            </a:lvl3pPr>
            <a:lvl4pPr marL="1659146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4pPr>
            <a:lvl5pPr marL="1971674" indent="-534046" algn="l">
              <a:spcBef>
                <a:spcPts val="2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88" name="Shape 12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3536996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Shape 1295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296" name="Shape 1296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2600"/>
              </a:spcBef>
              <a:buSzTx/>
              <a:buNone/>
              <a:defRPr sz="1700" b="1"/>
            </a:lvl1pPr>
            <a:lvl2pPr marL="0" indent="321457" algn="l">
              <a:spcBef>
                <a:spcPts val="2600"/>
              </a:spcBef>
              <a:buSzTx/>
              <a:buNone/>
              <a:defRPr sz="1700" b="1"/>
            </a:lvl2pPr>
            <a:lvl3pPr marL="0" indent="642915" algn="l">
              <a:spcBef>
                <a:spcPts val="2600"/>
              </a:spcBef>
              <a:buSzTx/>
              <a:buNone/>
              <a:defRPr sz="1700" b="1"/>
            </a:lvl3pPr>
            <a:lvl4pPr marL="0" indent="964372" algn="l">
              <a:spcBef>
                <a:spcPts val="2600"/>
              </a:spcBef>
              <a:buSzTx/>
              <a:buNone/>
              <a:defRPr sz="1700" b="1"/>
            </a:lvl4pPr>
            <a:lvl5pPr marL="0" indent="1285828" algn="l">
              <a:spcBef>
                <a:spcPts val="2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297" name="Shape 12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6762673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4" name="Shape 1304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05" name="Shape 13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967103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Shape 13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5608086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9" name="Shape 131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320" name="Shape 1320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81886" indent="-381842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261799" indent="-449227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670589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983117" indent="-54548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21" name="Shape 13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29581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44" name="Shape 144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45" name="Shape 1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3713143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8" name="Shape 132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329" name="Shape 132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2600"/>
              </a:spcBef>
              <a:buSzTx/>
              <a:buNone/>
              <a:defRPr sz="1000"/>
            </a:lvl1pPr>
            <a:lvl2pPr marL="0" indent="321457" algn="l">
              <a:spcBef>
                <a:spcPts val="2600"/>
              </a:spcBef>
              <a:buSzTx/>
              <a:buNone/>
              <a:defRPr sz="1000"/>
            </a:lvl2pPr>
            <a:lvl3pPr marL="0" indent="642915" algn="l">
              <a:spcBef>
                <a:spcPts val="2600"/>
              </a:spcBef>
              <a:buSzTx/>
              <a:buNone/>
              <a:defRPr sz="1000"/>
            </a:lvl3pPr>
            <a:lvl4pPr marL="0" indent="964372" algn="l">
              <a:spcBef>
                <a:spcPts val="2600"/>
              </a:spcBef>
              <a:buSzTx/>
              <a:buNone/>
              <a:defRPr sz="1000"/>
            </a:lvl4pPr>
            <a:lvl5pPr marL="0" indent="1285828" algn="l">
              <a:spcBef>
                <a:spcPts val="2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30" name="Shape 13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8266384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" name="Shape 1337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38" name="Shape 1338"/>
          <p:cNvSpPr>
            <a:spLocks noGrp="1"/>
          </p:cNvSpPr>
          <p:nvPr>
            <p:ph type="body" sz="half" idx="1"/>
          </p:nvPr>
        </p:nvSpPr>
        <p:spPr>
          <a:xfrm>
            <a:off x="1190626" y="1902332"/>
            <a:ext cx="4726781" cy="4107041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39" name="Shape 13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0497835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3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6" name="Shape 1346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347" name="Shape 1347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34645" indent="-347129" algn="l">
              <a:spcBef>
                <a:spcPts val="2600"/>
              </a:spcBef>
              <a:buSzPct val="171000"/>
              <a:buFont typeface="Gill Sans"/>
              <a:defRPr sz="2200"/>
            </a:lvl1pPr>
            <a:lvl2pPr marL="847173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2pPr>
            <a:lvl3pPr marL="1159701" indent="-347129" algn="l">
              <a:spcBef>
                <a:spcPts val="2600"/>
              </a:spcBef>
              <a:buSzPct val="171000"/>
              <a:buFont typeface="Gill Sans"/>
              <a:defRPr sz="2200"/>
            </a:lvl3pPr>
            <a:lvl4pPr marL="1472230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4pPr>
            <a:lvl5pPr marL="1784757" indent="-347129" algn="l">
              <a:spcBef>
                <a:spcPts val="2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48" name="Shape 13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454087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 - 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5" name="Shape 1355"/>
          <p:cNvSpPr>
            <a:spLocks noGrp="1"/>
          </p:cNvSpPr>
          <p:nvPr>
            <p:ph type="title"/>
          </p:nvPr>
        </p:nvSpPr>
        <p:spPr>
          <a:xfrm>
            <a:off x="1190624" y="1"/>
            <a:ext cx="9810752" cy="3473649"/>
          </a:xfrm>
          <a:prstGeom prst="rect">
            <a:avLst/>
          </a:prstGeom>
        </p:spPr>
        <p:txBody>
          <a:bodyPr/>
          <a:lstStyle>
            <a:lvl1pPr>
              <a:defRPr sz="5800">
                <a:uFill>
                  <a:solidFill>
                    <a:srgbClr val="FFFFFF"/>
                  </a:solidFill>
                </a:u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356" name="Shape 1356"/>
          <p:cNvSpPr>
            <a:spLocks noGrp="1"/>
          </p:cNvSpPr>
          <p:nvPr>
            <p:ph type="body" sz="half" idx="1"/>
          </p:nvPr>
        </p:nvSpPr>
        <p:spPr>
          <a:xfrm>
            <a:off x="1190624" y="3536157"/>
            <a:ext cx="9810752" cy="250924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1pPr>
            <a:lvl2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2pPr>
            <a:lvl3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3pPr>
            <a:lvl4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4pPr>
            <a:lvl5pPr marL="0" indent="0">
              <a:buSzTx/>
              <a:buNone/>
              <a:defRPr sz="2400">
                <a:uFill>
                  <a:solidFill>
                    <a:srgbClr val="FFFFFF"/>
                  </a:solidFill>
                </a:uFill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57" name="Shape 1357"/>
          <p:cNvSpPr>
            <a:spLocks noGrp="1"/>
          </p:cNvSpPr>
          <p:nvPr>
            <p:ph type="sldNum" sz="quarter" idx="2"/>
          </p:nvPr>
        </p:nvSpPr>
        <p:spPr>
          <a:xfrm>
            <a:off x="8737600" y="6262335"/>
            <a:ext cx="2844800" cy="188030"/>
          </a:xfrm>
          <a:prstGeom prst="rect">
            <a:avLst/>
          </a:prstGeom>
        </p:spPr>
        <p:txBody>
          <a:bodyPr lIns="32146" tIns="32146" rIns="32146" bIns="32146"/>
          <a:lstStyle>
            <a:lvl1pPr>
              <a:defRPr sz="800">
                <a:uFill>
                  <a:solidFill>
                    <a:srgbClr val="FFFFFF"/>
                  </a:solidFill>
                </a:u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562733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53" name="Shape 1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981057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68" name="Shape 168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42048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32576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56534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06906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69" name="Shape 1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054276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177" name="Shape 17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846465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title"/>
          </p:nvPr>
        </p:nvSpPr>
        <p:spPr>
          <a:xfrm>
            <a:off x="1190625" y="169356"/>
            <a:ext cx="9810752" cy="173297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86" name="Shape 186"/>
          <p:cNvSpPr>
            <a:spLocks noGrp="1"/>
          </p:cNvSpPr>
          <p:nvPr>
            <p:ph type="body" idx="1"/>
          </p:nvPr>
        </p:nvSpPr>
        <p:spPr>
          <a:xfrm>
            <a:off x="1190625" y="1902332"/>
            <a:ext cx="9810752" cy="4107041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87" name="Shape 18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8849472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549FD22-E836-BB49-A062-67A73D96C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5956" y="6516588"/>
            <a:ext cx="12192000" cy="288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11371811" y="6504879"/>
            <a:ext cx="820189" cy="369332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fld id="{86CB4B4D-7CA3-9044-876B-883B54F8677D}" type="slidenum">
              <a:rPr lang="uk-UA" smtClean="0"/>
              <a:pPr/>
              <a:t>‹#›</a:t>
            </a:fld>
            <a:endParaRPr lang="uk-UA" dirty="0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10A6844-E54E-6647-A88E-95F11A69D611}"/>
              </a:ext>
            </a:extLst>
          </p:cNvPr>
          <p:cNvSpPr/>
          <p:nvPr userDrawn="1"/>
        </p:nvSpPr>
        <p:spPr>
          <a:xfrm>
            <a:off x="0" y="0"/>
            <a:ext cx="10800523" cy="540000"/>
          </a:xfrm>
          <a:prstGeom prst="rect">
            <a:avLst/>
          </a:prstGeom>
          <a:solidFill>
            <a:srgbClr val="4C3F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3B9F973-96FE-D345-86B1-755C67B4CEB0}"/>
              </a:ext>
            </a:extLst>
          </p:cNvPr>
          <p:cNvSpPr/>
          <p:nvPr userDrawn="1"/>
        </p:nvSpPr>
        <p:spPr>
          <a:xfrm>
            <a:off x="10800523" y="0"/>
            <a:ext cx="576064" cy="540000"/>
          </a:xfrm>
          <a:prstGeom prst="rect">
            <a:avLst/>
          </a:prstGeom>
          <a:solidFill>
            <a:srgbClr val="4C3F98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6553B27-F437-A644-B9B9-A4F848585F40}"/>
              </a:ext>
            </a:extLst>
          </p:cNvPr>
          <p:cNvSpPr/>
          <p:nvPr userDrawn="1"/>
        </p:nvSpPr>
        <p:spPr>
          <a:xfrm>
            <a:off x="11376587" y="0"/>
            <a:ext cx="480053" cy="540000"/>
          </a:xfrm>
          <a:prstGeom prst="rect">
            <a:avLst/>
          </a:prstGeom>
          <a:solidFill>
            <a:srgbClr val="4C3F9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2E209FC-DE87-9341-B8B1-464B5B78A1E2}"/>
              </a:ext>
            </a:extLst>
          </p:cNvPr>
          <p:cNvSpPr/>
          <p:nvPr userDrawn="1"/>
        </p:nvSpPr>
        <p:spPr>
          <a:xfrm>
            <a:off x="11856640" y="0"/>
            <a:ext cx="335360" cy="540000"/>
          </a:xfrm>
          <a:prstGeom prst="rect">
            <a:avLst/>
          </a:prstGeom>
          <a:solidFill>
            <a:srgbClr val="4C3F9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000"/>
          </a:p>
        </p:txBody>
      </p:sp>
    </p:spTree>
    <p:extLst>
      <p:ext uri="{BB962C8B-B14F-4D97-AF65-F5344CB8AC3E}">
        <p14:creationId xmlns:p14="http://schemas.microsoft.com/office/powerpoint/2010/main" val="78035046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title"/>
          </p:nvPr>
        </p:nvSpPr>
        <p:spPr>
          <a:xfrm>
            <a:off x="8548686" y="0"/>
            <a:ext cx="2452689" cy="6143626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195" name="Shape 195"/>
          <p:cNvSpPr>
            <a:spLocks noGrp="1"/>
          </p:cNvSpPr>
          <p:nvPr>
            <p:ph type="body" idx="1"/>
          </p:nvPr>
        </p:nvSpPr>
        <p:spPr>
          <a:xfrm>
            <a:off x="1190626" y="0"/>
            <a:ext cx="7215189" cy="6143626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96" name="Shape 1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82748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04" name="Shape 204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05" name="Shape 20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1269530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13" name="Shape 213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14" name="Shape 21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4520949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222" name="Shape 22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23" name="Shape 2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417027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31" name="Shape 231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4165752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41" name="Shape 2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4907446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49" name="Shape 2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45067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5523869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264" name="Shape 264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65" name="Shape 26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950779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74" name="Shape 2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82102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444190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>
            <a:spLocks noGrp="1"/>
          </p:cNvSpPr>
          <p:nvPr>
            <p:ph type="title"/>
          </p:nvPr>
        </p:nvSpPr>
        <p:spPr>
          <a:xfrm>
            <a:off x="1190625" y="2089548"/>
            <a:ext cx="9810752" cy="2678907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82" name="Shape 282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8463045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/>
          </p:cNvSpPr>
          <p:nvPr>
            <p:ph type="title"/>
          </p:nvPr>
        </p:nvSpPr>
        <p:spPr>
          <a:xfrm>
            <a:off x="8838902" y="868412"/>
            <a:ext cx="2742903" cy="598958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291" name="Shape 291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92" name="Shape 29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6799218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Shape 299"/>
          <p:cNvSpPr>
            <a:spLocks noGrp="1"/>
          </p:cNvSpPr>
          <p:nvPr>
            <p:ph type="title"/>
          </p:nvPr>
        </p:nvSpPr>
        <p:spPr>
          <a:xfrm>
            <a:off x="913806" y="2130849"/>
            <a:ext cx="10364391" cy="166054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00" name="Shape 300"/>
          <p:cNvSpPr>
            <a:spLocks noGrp="1"/>
          </p:cNvSpPr>
          <p:nvPr>
            <p:ph type="body" sz="quarter" idx="1"/>
          </p:nvPr>
        </p:nvSpPr>
        <p:spPr>
          <a:xfrm>
            <a:off x="1829099" y="3791396"/>
            <a:ext cx="8533805" cy="1942952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3300"/>
              </a:spcBef>
              <a:buSzTx/>
              <a:buNone/>
              <a:defRPr sz="3000"/>
            </a:lvl1pPr>
            <a:lvl2pPr marL="0" indent="321457">
              <a:spcBef>
                <a:spcPts val="3300"/>
              </a:spcBef>
              <a:buSzTx/>
              <a:buNone/>
              <a:defRPr sz="3000"/>
            </a:lvl2pPr>
            <a:lvl3pPr marL="0" indent="642915">
              <a:spcBef>
                <a:spcPts val="3300"/>
              </a:spcBef>
              <a:buSzTx/>
              <a:buNone/>
              <a:defRPr sz="3000"/>
            </a:lvl3pPr>
            <a:lvl4pPr marL="0" indent="964372">
              <a:spcBef>
                <a:spcPts val="3300"/>
              </a:spcBef>
              <a:buSzTx/>
              <a:buNone/>
              <a:defRPr sz="3000"/>
            </a:lvl4pPr>
            <a:lvl5pPr marL="0" indent="1285828">
              <a:spcBef>
                <a:spcPts val="33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01" name="Shape 30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504911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Shape 308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09" name="Shape 309"/>
          <p:cNvSpPr>
            <a:spLocks noGrp="1"/>
          </p:cNvSpPr>
          <p:nvPr>
            <p:ph type="body" idx="1"/>
          </p:nvPr>
        </p:nvSpPr>
        <p:spPr>
          <a:xfrm>
            <a:off x="1190625" y="892970"/>
            <a:ext cx="9810752" cy="5072063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0" name="Shape 3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9845101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lIns="32145" tIns="32145" rIns="32145" bIns="32145"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318" name="Shape 31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3300"/>
              </a:spcBef>
              <a:buSzTx/>
              <a:buNone/>
              <a:defRPr sz="1400"/>
            </a:lvl1pPr>
            <a:lvl2pPr marL="0" indent="321457" algn="l">
              <a:spcBef>
                <a:spcPts val="3300"/>
              </a:spcBef>
              <a:buSzTx/>
              <a:buNone/>
              <a:defRPr sz="1400"/>
            </a:lvl2pPr>
            <a:lvl3pPr marL="0" indent="642915" algn="l">
              <a:spcBef>
                <a:spcPts val="3300"/>
              </a:spcBef>
              <a:buSzTx/>
              <a:buNone/>
              <a:defRPr sz="1400"/>
            </a:lvl3pPr>
            <a:lvl4pPr marL="0" indent="964372" algn="l">
              <a:spcBef>
                <a:spcPts val="3300"/>
              </a:spcBef>
              <a:buSzTx/>
              <a:buNone/>
              <a:defRPr sz="1400"/>
            </a:lvl4pPr>
            <a:lvl5pPr marL="0" indent="1285828" algn="l">
              <a:spcBef>
                <a:spcPts val="33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9" name="Shape 3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38413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27" name="Shape 327"/>
          <p:cNvSpPr>
            <a:spLocks noGrp="1"/>
          </p:cNvSpPr>
          <p:nvPr>
            <p:ph type="body" sz="half" idx="1"/>
          </p:nvPr>
        </p:nvSpPr>
        <p:spPr>
          <a:xfrm>
            <a:off x="1190625" y="892970"/>
            <a:ext cx="4833939" cy="5072063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3300"/>
              </a:spcBef>
              <a:buSzPct val="171000"/>
              <a:buFont typeface="Gill Sans"/>
              <a:defRPr sz="2000"/>
            </a:lvl1pPr>
            <a:lvl2pPr marL="972775" indent="-472731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2pPr>
            <a:lvl3pPr marL="1386603" indent="-574031" algn="l">
              <a:spcBef>
                <a:spcPts val="3300"/>
              </a:spcBef>
              <a:buSzPct val="171000"/>
              <a:buFont typeface="Gill Sans"/>
              <a:defRPr sz="2000"/>
            </a:lvl3pPr>
            <a:lvl4pPr marL="1743287" indent="-618187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4pPr>
            <a:lvl5pPr marL="2055815" indent="-618187" algn="l">
              <a:spcBef>
                <a:spcPts val="33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28" name="Shape 3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4796181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20484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quarter" idx="1"/>
          </p:nvPr>
        </p:nvSpPr>
        <p:spPr>
          <a:xfrm>
            <a:off x="610197" y="1479431"/>
            <a:ext cx="5386092" cy="694951"/>
          </a:xfrm>
          <a:prstGeom prst="rect">
            <a:avLst/>
          </a:prstGeom>
        </p:spPr>
        <p:txBody>
          <a:bodyPr anchor="b"/>
          <a:lstStyle>
            <a:lvl1pPr marL="0" indent="0" algn="l">
              <a:spcBef>
                <a:spcPts val="3300"/>
              </a:spcBef>
              <a:buSzTx/>
              <a:buNone/>
              <a:defRPr sz="1700" b="1"/>
            </a:lvl1pPr>
            <a:lvl2pPr marL="0" indent="321457" algn="l">
              <a:spcBef>
                <a:spcPts val="3300"/>
              </a:spcBef>
              <a:buSzTx/>
              <a:buNone/>
              <a:defRPr sz="1700" b="1"/>
            </a:lvl2pPr>
            <a:lvl3pPr marL="0" indent="642915" algn="l">
              <a:spcBef>
                <a:spcPts val="3300"/>
              </a:spcBef>
              <a:buSzTx/>
              <a:buNone/>
              <a:defRPr sz="1700" b="1"/>
            </a:lvl3pPr>
            <a:lvl4pPr marL="0" indent="964372" algn="l">
              <a:spcBef>
                <a:spcPts val="3300"/>
              </a:spcBef>
              <a:buSzTx/>
              <a:buNone/>
              <a:defRPr sz="1700" b="1"/>
            </a:lvl4pPr>
            <a:lvl5pPr marL="0" indent="1285828" algn="l">
              <a:spcBef>
                <a:spcPts val="33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9155906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56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45" name="Shape 3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7247564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7093606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Shape 35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360" name="Shape 360"/>
          <p:cNvSpPr>
            <a:spLocks noGrp="1"/>
          </p:cNvSpPr>
          <p:nvPr>
            <p:ph type="body" idx="1"/>
          </p:nvPr>
        </p:nvSpPr>
        <p:spPr>
          <a:xfrm>
            <a:off x="4766965" y="1"/>
            <a:ext cx="6814840" cy="6399239"/>
          </a:xfrm>
          <a:prstGeom prst="rect">
            <a:avLst/>
          </a:prstGeom>
        </p:spPr>
        <p:txBody>
          <a:bodyPr anchor="ctr"/>
          <a:lstStyle>
            <a:lvl1pPr marL="589338" indent="-401822" algn="l">
              <a:spcBef>
                <a:spcPts val="3300"/>
              </a:spcBef>
              <a:buSzPct val="171000"/>
              <a:buFont typeface="Gill Sans"/>
              <a:defRPr sz="2200"/>
            </a:lvl1pPr>
            <a:lvl2pPr marL="942048" indent="-44200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2pPr>
            <a:lvl3pPr marL="1332576" indent="-520004" algn="l">
              <a:spcBef>
                <a:spcPts val="3300"/>
              </a:spcBef>
              <a:buSzPct val="171000"/>
              <a:buFont typeface="Gill Sans"/>
              <a:defRPr sz="2200"/>
            </a:lvl3pPr>
            <a:lvl4pPr marL="1756534" indent="-63143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4pPr>
            <a:lvl5pPr marL="2069062" indent="-631434" algn="l">
              <a:spcBef>
                <a:spcPts val="33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61" name="Shape 3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097229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1190625" y="1"/>
            <a:ext cx="9810752" cy="347364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1190625" y="3536156"/>
            <a:ext cx="4833939" cy="250924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8673845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Shape 36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 lIns="32145" tIns="32145" rIns="32145" bIns="32145"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369" name="Shape 36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804789"/>
          </a:xfrm>
          <a:prstGeom prst="rect">
            <a:avLst/>
          </a:prstGeom>
        </p:spPr>
        <p:txBody>
          <a:bodyPr anchor="ctr"/>
          <a:lstStyle>
            <a:lvl1pPr marL="0" indent="0" algn="l">
              <a:spcBef>
                <a:spcPts val="3300"/>
              </a:spcBef>
              <a:buSzTx/>
              <a:buNone/>
              <a:defRPr sz="1000"/>
            </a:lvl1pPr>
            <a:lvl2pPr marL="0" indent="321457" algn="l">
              <a:spcBef>
                <a:spcPts val="3300"/>
              </a:spcBef>
              <a:buSzTx/>
              <a:buNone/>
              <a:defRPr sz="1000"/>
            </a:lvl2pPr>
            <a:lvl3pPr marL="0" indent="642915" algn="l">
              <a:spcBef>
                <a:spcPts val="3300"/>
              </a:spcBef>
              <a:buSzTx/>
              <a:buNone/>
              <a:defRPr sz="1000"/>
            </a:lvl3pPr>
            <a:lvl4pPr marL="0" indent="964372" algn="l">
              <a:spcBef>
                <a:spcPts val="3300"/>
              </a:spcBef>
              <a:buSzTx/>
              <a:buNone/>
              <a:defRPr sz="1000"/>
            </a:lvl4pPr>
            <a:lvl5pPr marL="0" indent="1285828" algn="l">
              <a:spcBef>
                <a:spcPts val="33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70" name="Shape 3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2336302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Shape 377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143001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78" name="Shape 378"/>
          <p:cNvSpPr>
            <a:spLocks noGrp="1"/>
          </p:cNvSpPr>
          <p:nvPr>
            <p:ph type="body" idx="1"/>
          </p:nvPr>
        </p:nvSpPr>
        <p:spPr>
          <a:xfrm>
            <a:off x="1190625" y="892970"/>
            <a:ext cx="9810752" cy="5072063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79" name="Shape 3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3780840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Shape 386"/>
          <p:cNvSpPr>
            <a:spLocks noGrp="1"/>
          </p:cNvSpPr>
          <p:nvPr>
            <p:ph type="title"/>
          </p:nvPr>
        </p:nvSpPr>
        <p:spPr>
          <a:xfrm>
            <a:off x="8838902" y="274589"/>
            <a:ext cx="2742903" cy="6583413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387" name="Shape 387"/>
          <p:cNvSpPr>
            <a:spLocks noGrp="1"/>
          </p:cNvSpPr>
          <p:nvPr>
            <p:ph type="body" idx="1"/>
          </p:nvPr>
        </p:nvSpPr>
        <p:spPr>
          <a:xfrm>
            <a:off x="610197" y="0"/>
            <a:ext cx="8085833" cy="6239620"/>
          </a:xfrm>
          <a:prstGeom prst="rect">
            <a:avLst/>
          </a:prstGeom>
        </p:spPr>
        <p:txBody>
          <a:bodyPr anchor="ctr"/>
          <a:lstStyle>
            <a:lvl1pPr marL="589337" indent="-401821" algn="l">
              <a:spcBef>
                <a:spcPts val="3300"/>
              </a:spcBef>
              <a:buSzPct val="171000"/>
              <a:buFont typeface="Gill Sans"/>
              <a:defRPr sz="3000"/>
            </a:lvl1pPr>
            <a:lvl2pPr marL="901865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2pPr>
            <a:lvl3pPr marL="1214393" indent="-401821" algn="l">
              <a:spcBef>
                <a:spcPts val="3300"/>
              </a:spcBef>
              <a:buSzPct val="171000"/>
              <a:buFont typeface="Gill Sans"/>
              <a:defRPr sz="3000"/>
            </a:lvl3pPr>
            <a:lvl4pPr marL="1526922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4pPr>
            <a:lvl5pPr marL="1839449" indent="-401821" algn="l">
              <a:spcBef>
                <a:spcPts val="33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88" name="Shape 38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2578076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hape 395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396" name="Shape 396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97" name="Shape 3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92118727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Shape 404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05" name="Shape 405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6" name="Shape 40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070697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414" name="Shape 414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5" name="Shape 4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3732876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23" name="Shape 423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24" name="Shape 4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09844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32" name="Shape 432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33" name="Shape 4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5172244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41" name="Shape 4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964667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888934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539757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456" name="Shape 456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57" name="Shape 4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311354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Shape 464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465" name="Shape 465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66" name="Shape 4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265277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74" name="Shape 474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75" name="Shape 4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0585106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/>
          </p:cNvSpPr>
          <p:nvPr>
            <p:ph type="title"/>
          </p:nvPr>
        </p:nvSpPr>
        <p:spPr>
          <a:xfrm>
            <a:off x="8838902" y="1118443"/>
            <a:ext cx="2742903" cy="57395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83" name="Shape 483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84" name="Shape 48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2229912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Shape 491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92" name="Shape 492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</a:lvl1pPr>
            <a:lvl2pPr marL="0" indent="321457">
              <a:buSzTx/>
              <a:buNone/>
            </a:lvl2pPr>
            <a:lvl3pPr marL="0" indent="642915">
              <a:buSzTx/>
              <a:buNone/>
            </a:lvl3pPr>
            <a:lvl4pPr marL="0" indent="964372">
              <a:buSzTx/>
              <a:buNone/>
            </a:lvl4pPr>
            <a:lvl5pPr marL="0" indent="1285828">
              <a:buSzTx/>
              <a:buNone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3" name="Shape 49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792580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hape 500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01" name="Shape 501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02" name="Shape 5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434262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510" name="Shape 510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11" name="Shape 5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65516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Shape 518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19" name="Shape 519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20" name="Shape 5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1320952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28" name="Shape 528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29" name="Shape 5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085202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Shape 536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37" name="Shape 5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675227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57" name="Shape 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643164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Shape 5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091933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Shape 55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552" name="Shape 552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53" name="Shape 55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9462792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561" name="Shape 56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62" name="Shape 5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943282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Shape 569"/>
          <p:cNvSpPr>
            <a:spLocks noGrp="1"/>
          </p:cNvSpPr>
          <p:nvPr>
            <p:ph type="title"/>
          </p:nvPr>
        </p:nvSpPr>
        <p:spPr>
          <a:xfrm>
            <a:off x="1190625" y="5179220"/>
            <a:ext cx="9810752" cy="119657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70" name="Shape 570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71" name="Shape 57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095704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>
            <a:spLocks noGrp="1"/>
          </p:cNvSpPr>
          <p:nvPr>
            <p:ph type="title"/>
          </p:nvPr>
        </p:nvSpPr>
        <p:spPr>
          <a:xfrm>
            <a:off x="8838902" y="1118443"/>
            <a:ext cx="2742903" cy="5739558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79" name="Shape 579"/>
          <p:cNvSpPr>
            <a:spLocks noGrp="1"/>
          </p:cNvSpPr>
          <p:nvPr>
            <p:ph type="body" idx="1"/>
          </p:nvPr>
        </p:nvSpPr>
        <p:spPr>
          <a:xfrm>
            <a:off x="610197" y="1600647"/>
            <a:ext cx="8085833" cy="5257355"/>
          </a:xfrm>
          <a:prstGeom prst="rect">
            <a:avLst/>
          </a:prstGeom>
        </p:spPr>
        <p:txBody>
          <a:bodyPr lIns="32145" tIns="32145" rIns="32145" bIns="32145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0" name="Shape 5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89067083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588" name="Shape 588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/>
            </a:lvl1pPr>
            <a:lvl2pPr marL="0" indent="321457">
              <a:buSzTx/>
              <a:buNone/>
              <a:defRPr sz="2400"/>
            </a:lvl2pPr>
            <a:lvl3pPr marL="0" indent="642915">
              <a:buSzTx/>
              <a:buNone/>
              <a:defRPr sz="2400"/>
            </a:lvl3pPr>
            <a:lvl4pPr marL="0" indent="964372">
              <a:buSzTx/>
              <a:buNone/>
              <a:defRPr sz="2400"/>
            </a:lvl4pPr>
            <a:lvl5pPr marL="0" indent="1285828">
              <a:buSz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89" name="Shape 5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046594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Shape 596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597" name="Shape 597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98" name="Shape 5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1842718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606" name="Shape 606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07" name="Shape 6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481461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Shape 614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15" name="Shape 615"/>
          <p:cNvSpPr>
            <a:spLocks noGrp="1"/>
          </p:cNvSpPr>
          <p:nvPr>
            <p:ph type="body" sz="quarter" idx="1"/>
          </p:nvPr>
        </p:nvSpPr>
        <p:spPr>
          <a:xfrm>
            <a:off x="595311" y="3446858"/>
            <a:ext cx="2678909" cy="341114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16" name="Shape 6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946106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24" name="Shape 624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25" name="Shape 6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039176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4812996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Shape 632"/>
          <p:cNvSpPr>
            <a:spLocks noGrp="1"/>
          </p:cNvSpPr>
          <p:nvPr>
            <p:ph type="title"/>
          </p:nvPr>
        </p:nvSpPr>
        <p:spPr>
          <a:xfrm>
            <a:off x="595312" y="1071563"/>
            <a:ext cx="5500689" cy="232171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33" name="Shape 6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3200524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Shape 6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181753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Shape 647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648" name="Shape 648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49" name="Shape 6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0102270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Shape 656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657" name="Shape 657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58" name="Shape 6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466167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Shape 665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66" name="Shape 666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67" name="Shape 6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231317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Shape 674"/>
          <p:cNvSpPr>
            <a:spLocks noGrp="1"/>
          </p:cNvSpPr>
          <p:nvPr>
            <p:ph type="title"/>
          </p:nvPr>
        </p:nvSpPr>
        <p:spPr>
          <a:xfrm>
            <a:off x="4720828" y="1"/>
            <a:ext cx="1375173" cy="576857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75" name="Shape 675"/>
          <p:cNvSpPr>
            <a:spLocks noGrp="1"/>
          </p:cNvSpPr>
          <p:nvPr>
            <p:ph type="body" sz="half" idx="1"/>
          </p:nvPr>
        </p:nvSpPr>
        <p:spPr>
          <a:xfrm>
            <a:off x="595314" y="1071562"/>
            <a:ext cx="3982641" cy="57864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76" name="Shape 6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4230240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Shape 683"/>
          <p:cNvSpPr>
            <a:spLocks noGrp="1"/>
          </p:cNvSpPr>
          <p:nvPr>
            <p:ph type="title"/>
          </p:nvPr>
        </p:nvSpPr>
        <p:spPr>
          <a:xfrm>
            <a:off x="913806" y="416348"/>
            <a:ext cx="10364391" cy="3184550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84" name="Shape 684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2400"/>
            </a:lvl1pPr>
            <a:lvl2pPr marL="0" indent="321457">
              <a:buSzTx/>
              <a:buNone/>
              <a:defRPr sz="2400"/>
            </a:lvl2pPr>
            <a:lvl3pPr marL="0" indent="642915">
              <a:buSzTx/>
              <a:buNone/>
              <a:defRPr sz="2400"/>
            </a:lvl3pPr>
            <a:lvl4pPr marL="0" indent="964372">
              <a:buSzTx/>
              <a:buNone/>
              <a:defRPr sz="2400"/>
            </a:lvl4pPr>
            <a:lvl5pPr marL="0" indent="1285828">
              <a:buSz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5" name="Shape 6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1576518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Shape 692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693" name="Shape 693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94" name="Shape 6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959217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hape 701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702" name="Shape 702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400"/>
            </a:lvl1pPr>
            <a:lvl2pPr marL="0" indent="321457">
              <a:buSzTx/>
              <a:buNone/>
              <a:defRPr sz="1400"/>
            </a:lvl2pPr>
            <a:lvl3pPr marL="0" indent="642915">
              <a:buSzTx/>
              <a:buNone/>
              <a:defRPr sz="1400"/>
            </a:lvl3pPr>
            <a:lvl4pPr marL="0" indent="964372">
              <a:buSzTx/>
              <a:buNone/>
              <a:defRPr sz="1400"/>
            </a:lvl4pPr>
            <a:lvl5pPr marL="0" indent="1285828"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03" name="Shape 7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931808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0" name="Shape 710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11" name="Shape 711"/>
          <p:cNvSpPr>
            <a:spLocks noGrp="1"/>
          </p:cNvSpPr>
          <p:nvPr>
            <p:ph type="body" sz="quarter" idx="1"/>
          </p:nvPr>
        </p:nvSpPr>
        <p:spPr>
          <a:xfrm>
            <a:off x="595311" y="3446858"/>
            <a:ext cx="2678909" cy="341114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557822" indent="-236365">
              <a:defRPr sz="2000"/>
            </a:lvl2pPr>
            <a:lvl3pPr marL="872526" indent="-229612">
              <a:defRPr sz="2000"/>
            </a:lvl3pPr>
            <a:lvl4pPr marL="1211647" indent="-247275">
              <a:defRPr sz="2000"/>
            </a:lvl4pPr>
            <a:lvl5pPr marL="1533104" indent="-247275"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12" name="Shape 7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61327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505815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Shape 719"/>
          <p:cNvSpPr>
            <a:spLocks noGrp="1"/>
          </p:cNvSpPr>
          <p:nvPr>
            <p:ph type="title"/>
          </p:nvPr>
        </p:nvSpPr>
        <p:spPr>
          <a:xfrm>
            <a:off x="610196" y="0"/>
            <a:ext cx="10971611" cy="1417588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20" name="Shape 720"/>
          <p:cNvSpPr>
            <a:spLocks noGrp="1"/>
          </p:cNvSpPr>
          <p:nvPr>
            <p:ph type="body" sz="quarter" idx="1"/>
          </p:nvPr>
        </p:nvSpPr>
        <p:spPr>
          <a:xfrm>
            <a:off x="610197" y="1417587"/>
            <a:ext cx="5386092" cy="75679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None/>
              <a:defRPr sz="1700" b="1"/>
            </a:lvl1pPr>
            <a:lvl2pPr marL="0" indent="321457">
              <a:buSzTx/>
              <a:buNone/>
              <a:defRPr sz="1700" b="1"/>
            </a:lvl2pPr>
            <a:lvl3pPr marL="0" indent="642915">
              <a:buSzTx/>
              <a:buNone/>
              <a:defRPr sz="1700" b="1"/>
            </a:lvl3pPr>
            <a:lvl4pPr marL="0" indent="964372">
              <a:buSzTx/>
              <a:buNone/>
              <a:defRPr sz="1700" b="1"/>
            </a:lvl4pPr>
            <a:lvl5pPr marL="0" indent="1285828"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21" name="Shape 7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7747942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hape 728"/>
          <p:cNvSpPr>
            <a:spLocks noGrp="1"/>
          </p:cNvSpPr>
          <p:nvPr>
            <p:ph type="title"/>
          </p:nvPr>
        </p:nvSpPr>
        <p:spPr>
          <a:xfrm>
            <a:off x="595312" y="1071563"/>
            <a:ext cx="5500689" cy="232171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29" name="Shape 7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4525783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Shape 7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5293013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hape 743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44" name="Shape 744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/>
          <a:lstStyle>
            <a:lvl1pPr>
              <a:defRPr sz="2200"/>
            </a:lvl1pPr>
            <a:lvl2pPr marL="542459" indent="-221002">
              <a:defRPr sz="2200"/>
            </a:lvl2pPr>
            <a:lvl3pPr marL="850916" indent="-208002">
              <a:defRPr sz="2200"/>
            </a:lvl3pPr>
            <a:lvl4pPr marL="1216946" indent="-252574">
              <a:defRPr sz="2200"/>
            </a:lvl4pPr>
            <a:lvl5pPr marL="1538403" indent="-252574"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45" name="Shape 7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535007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753" name="Shape 753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sz="1000"/>
            </a:lvl1pPr>
            <a:lvl2pPr marL="0" indent="321457">
              <a:buSzTx/>
              <a:buNone/>
              <a:defRPr sz="1000"/>
            </a:lvl2pPr>
            <a:lvl3pPr marL="0" indent="642915">
              <a:buSzTx/>
              <a:buNone/>
              <a:defRPr sz="1000"/>
            </a:lvl3pPr>
            <a:lvl4pPr marL="0" indent="964372">
              <a:buSzTx/>
              <a:buNone/>
              <a:defRPr sz="1000"/>
            </a:lvl4pPr>
            <a:lvl5pPr marL="0" indent="1285828"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54" name="Shape 7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258320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" name="Shape 761"/>
          <p:cNvSpPr>
            <a:spLocks noGrp="1"/>
          </p:cNvSpPr>
          <p:nvPr>
            <p:ph type="title"/>
          </p:nvPr>
        </p:nvSpPr>
        <p:spPr>
          <a:xfrm>
            <a:off x="595312" y="1"/>
            <a:ext cx="5500689" cy="3393281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62" name="Shape 762"/>
          <p:cNvSpPr>
            <a:spLocks noGrp="1"/>
          </p:cNvSpPr>
          <p:nvPr>
            <p:ph type="body" sz="half" idx="1"/>
          </p:nvPr>
        </p:nvSpPr>
        <p:spPr>
          <a:xfrm>
            <a:off x="595312" y="3446858"/>
            <a:ext cx="5500689" cy="341114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63" name="Shape 7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46933796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7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Shape 770"/>
          <p:cNvSpPr>
            <a:spLocks noGrp="1"/>
          </p:cNvSpPr>
          <p:nvPr>
            <p:ph type="title"/>
          </p:nvPr>
        </p:nvSpPr>
        <p:spPr>
          <a:xfrm>
            <a:off x="4720828" y="1"/>
            <a:ext cx="1375173" cy="5768579"/>
          </a:xfrm>
          <a:prstGeom prst="rect">
            <a:avLst/>
          </a:prstGeom>
        </p:spPr>
        <p:txBody>
          <a:bodyPr/>
          <a:lstStyle>
            <a:lvl1pPr>
              <a:defRPr sz="4900"/>
            </a:lvl1pPr>
          </a:lstStyle>
          <a:p>
            <a:r>
              <a:t>タイトルテキスト</a:t>
            </a:r>
          </a:p>
        </p:txBody>
      </p:sp>
      <p:sp>
        <p:nvSpPr>
          <p:cNvPr id="771" name="Shape 771"/>
          <p:cNvSpPr>
            <a:spLocks noGrp="1"/>
          </p:cNvSpPr>
          <p:nvPr>
            <p:ph type="body" sz="half" idx="1"/>
          </p:nvPr>
        </p:nvSpPr>
        <p:spPr>
          <a:xfrm>
            <a:off x="595314" y="1071562"/>
            <a:ext cx="3982641" cy="578643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72" name="Shape 77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80897659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9" name="Shape 779"/>
          <p:cNvSpPr>
            <a:spLocks noGrp="1"/>
          </p:cNvSpPr>
          <p:nvPr>
            <p:ph type="title"/>
          </p:nvPr>
        </p:nvSpPr>
        <p:spPr>
          <a:xfrm>
            <a:off x="913806" y="1845099"/>
            <a:ext cx="10364391" cy="2041549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780" name="Shape 780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81" name="Shape 7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8706121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Shape 788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789" name="Shape 789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90" name="Shape 7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8025114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Shape 797"/>
          <p:cNvSpPr>
            <a:spLocks noGrp="1"/>
          </p:cNvSpPr>
          <p:nvPr>
            <p:ph type="title"/>
          </p:nvPr>
        </p:nvSpPr>
        <p:spPr>
          <a:xfrm>
            <a:off x="962919" y="4406802"/>
            <a:ext cx="10362901" cy="2451199"/>
          </a:xfrm>
          <a:prstGeom prst="rect">
            <a:avLst/>
          </a:prstGeo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t>タイトルテキスト</a:t>
            </a:r>
          </a:p>
        </p:txBody>
      </p:sp>
      <p:sp>
        <p:nvSpPr>
          <p:cNvPr id="798" name="Shape 798"/>
          <p:cNvSpPr>
            <a:spLocks noGrp="1"/>
          </p:cNvSpPr>
          <p:nvPr>
            <p:ph type="body" sz="half" idx="1"/>
          </p:nvPr>
        </p:nvSpPr>
        <p:spPr>
          <a:xfrm>
            <a:off x="962919" y="1192113"/>
            <a:ext cx="10362901" cy="3214688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400"/>
            </a:lvl1pPr>
            <a:lvl2pPr marL="0" indent="321457" algn="l">
              <a:spcBef>
                <a:spcPts val="1600"/>
              </a:spcBef>
              <a:buSzTx/>
              <a:buNone/>
              <a:defRPr sz="1400"/>
            </a:lvl2pPr>
            <a:lvl3pPr marL="0" indent="642915" algn="l">
              <a:spcBef>
                <a:spcPts val="1600"/>
              </a:spcBef>
              <a:buSzTx/>
              <a:buNone/>
              <a:defRPr sz="1400"/>
            </a:lvl3pPr>
            <a:lvl4pPr marL="0" indent="964372" algn="l">
              <a:spcBef>
                <a:spcPts val="1600"/>
              </a:spcBef>
              <a:buSzTx/>
              <a:buNone/>
              <a:defRPr sz="1400"/>
            </a:lvl4pPr>
            <a:lvl5pPr marL="0" indent="1285828" algn="l">
              <a:spcBef>
                <a:spcPts val="1600"/>
              </a:spcBef>
              <a:buSz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99" name="Shape 7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856409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1190625" y="1"/>
            <a:ext cx="9810752" cy="3473649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0" name="Shape 90"/>
          <p:cNvSpPr>
            <a:spLocks noGrp="1"/>
          </p:cNvSpPr>
          <p:nvPr>
            <p:ph type="body" sz="half" idx="1"/>
          </p:nvPr>
        </p:nvSpPr>
        <p:spPr>
          <a:xfrm>
            <a:off x="1190625" y="3536156"/>
            <a:ext cx="9810752" cy="2509243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1" name="Shape 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3530487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Shape 806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07" name="Shape 807"/>
          <p:cNvSpPr>
            <a:spLocks noGrp="1"/>
          </p:cNvSpPr>
          <p:nvPr>
            <p:ph type="body" sz="half" idx="1"/>
          </p:nvPr>
        </p:nvSpPr>
        <p:spPr>
          <a:xfrm>
            <a:off x="610196" y="1600646"/>
            <a:ext cx="5414368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2" algn="l">
              <a:spcBef>
                <a:spcPts val="1600"/>
              </a:spcBef>
              <a:buSzPct val="171000"/>
              <a:buFont typeface="Gill Sans"/>
              <a:defRPr sz="2000"/>
            </a:lvl1pPr>
            <a:lvl2pPr marL="1008493" indent="-472731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2pPr>
            <a:lvl3pPr marL="1422321" indent="-574031" algn="l">
              <a:spcBef>
                <a:spcPts val="1600"/>
              </a:spcBef>
              <a:buSzPct val="171000"/>
              <a:buFont typeface="Gill Sans"/>
              <a:defRPr sz="2000"/>
            </a:lvl3pPr>
            <a:lvl4pPr marL="1779005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4pPr>
            <a:lvl5pPr marL="2091533" indent="-618187" algn="l">
              <a:spcBef>
                <a:spcPts val="1600"/>
              </a:spcBef>
              <a:buSzPct val="171000"/>
              <a:buFont typeface="Gill Sans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08" name="Shape 80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32495295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Shape 815"/>
          <p:cNvSpPr>
            <a:spLocks noGrp="1"/>
          </p:cNvSpPr>
          <p:nvPr>
            <p:ph type="title"/>
          </p:nvPr>
        </p:nvSpPr>
        <p:spPr>
          <a:xfrm>
            <a:off x="610196" y="256801"/>
            <a:ext cx="10971611" cy="1178574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16" name="Shape 816"/>
          <p:cNvSpPr>
            <a:spLocks noGrp="1"/>
          </p:cNvSpPr>
          <p:nvPr>
            <p:ph type="body" sz="quarter" idx="1"/>
          </p:nvPr>
        </p:nvSpPr>
        <p:spPr>
          <a:xfrm>
            <a:off x="610197" y="1435375"/>
            <a:ext cx="5386092" cy="739007"/>
          </a:xfrm>
          <a:prstGeom prst="rect">
            <a:avLst/>
          </a:prstGeom>
        </p:spPr>
        <p:txBody>
          <a:bodyPr lIns="32145" tIns="32145" rIns="32145" bIns="32145" anchor="b"/>
          <a:lstStyle>
            <a:lvl1pPr marL="0" indent="0" algn="l">
              <a:spcBef>
                <a:spcPts val="1600"/>
              </a:spcBef>
              <a:buSzTx/>
              <a:buNone/>
              <a:defRPr sz="1700" b="1"/>
            </a:lvl1pPr>
            <a:lvl2pPr marL="0" indent="321457" algn="l">
              <a:spcBef>
                <a:spcPts val="1600"/>
              </a:spcBef>
              <a:buSzTx/>
              <a:buNone/>
              <a:defRPr sz="1700" b="1"/>
            </a:lvl2pPr>
            <a:lvl3pPr marL="0" indent="642915" algn="l">
              <a:spcBef>
                <a:spcPts val="1600"/>
              </a:spcBef>
              <a:buSzTx/>
              <a:buNone/>
              <a:defRPr sz="1700" b="1"/>
            </a:lvl3pPr>
            <a:lvl4pPr marL="0" indent="964372" algn="l">
              <a:spcBef>
                <a:spcPts val="1600"/>
              </a:spcBef>
              <a:buSzTx/>
              <a:buNone/>
              <a:defRPr sz="1700" b="1"/>
            </a:lvl4pPr>
            <a:lvl5pPr marL="0" indent="1285828" algn="l">
              <a:spcBef>
                <a:spcPts val="1600"/>
              </a:spcBef>
              <a:buSzTx/>
              <a:buNone/>
              <a:defRPr sz="17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17" name="Shape 8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054042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hape 824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25" name="Shape 8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111251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Shape 8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764106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Shape 839"/>
          <p:cNvSpPr>
            <a:spLocks noGrp="1"/>
          </p:cNvSpPr>
          <p:nvPr>
            <p:ph type="title"/>
          </p:nvPr>
        </p:nvSpPr>
        <p:spPr>
          <a:xfrm>
            <a:off x="610196" y="1"/>
            <a:ext cx="4010920" cy="1435449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40" name="Shape 840"/>
          <p:cNvSpPr>
            <a:spLocks noGrp="1"/>
          </p:cNvSpPr>
          <p:nvPr>
            <p:ph type="body" idx="1"/>
          </p:nvPr>
        </p:nvSpPr>
        <p:spPr>
          <a:xfrm>
            <a:off x="4766965" y="273471"/>
            <a:ext cx="6814840" cy="6584530"/>
          </a:xfrm>
          <a:prstGeom prst="rect">
            <a:avLst/>
          </a:prstGeom>
        </p:spPr>
        <p:txBody>
          <a:bodyPr lIns="32145" tIns="32145" rIns="32145" bIns="32145"/>
          <a:lstStyle>
            <a:lvl1pPr marL="625056" indent="-401822" algn="l">
              <a:spcBef>
                <a:spcPts val="1600"/>
              </a:spcBef>
              <a:buSzPct val="171000"/>
              <a:buFont typeface="Gill Sans"/>
              <a:defRPr sz="2200"/>
            </a:lvl1pPr>
            <a:lvl2pPr marL="977766" indent="-44200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2pPr>
            <a:lvl3pPr marL="1368294" indent="-520004" algn="l">
              <a:spcBef>
                <a:spcPts val="1600"/>
              </a:spcBef>
              <a:buSzPct val="171000"/>
              <a:buFont typeface="Gill Sans"/>
              <a:defRPr sz="2200"/>
            </a:lvl3pPr>
            <a:lvl4pPr marL="1792252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4pPr>
            <a:lvl5pPr marL="2104780" indent="-631434" algn="l">
              <a:spcBef>
                <a:spcPts val="1600"/>
              </a:spcBef>
              <a:buSzPct val="171000"/>
              <a:buFont typeface="Gill Sans"/>
              <a:buChar char="•"/>
              <a:defRPr sz="2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41" name="Shape 8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741832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8" name="Shape 848"/>
          <p:cNvSpPr>
            <a:spLocks noGrp="1"/>
          </p:cNvSpPr>
          <p:nvPr>
            <p:ph type="title"/>
          </p:nvPr>
        </p:nvSpPr>
        <p:spPr>
          <a:xfrm>
            <a:off x="2390180" y="3086325"/>
            <a:ext cx="7314905" cy="2281535"/>
          </a:xfrm>
          <a:prstGeom prst="rect">
            <a:avLst/>
          </a:prstGeom>
        </p:spPr>
        <p:txBody>
          <a:bodyPr/>
          <a:lstStyle>
            <a:lvl1pPr algn="l">
              <a:defRPr sz="1400" b="1"/>
            </a:lvl1pPr>
          </a:lstStyle>
          <a:p>
            <a:r>
              <a:t>タイトルテキスト</a:t>
            </a:r>
          </a:p>
        </p:txBody>
      </p:sp>
      <p:sp>
        <p:nvSpPr>
          <p:cNvPr id="849" name="Shape 849"/>
          <p:cNvSpPr>
            <a:spLocks noGrp="1"/>
          </p:cNvSpPr>
          <p:nvPr>
            <p:ph type="body" sz="quarter" idx="1"/>
          </p:nvPr>
        </p:nvSpPr>
        <p:spPr>
          <a:xfrm>
            <a:off x="2390180" y="5367860"/>
            <a:ext cx="7314905" cy="1490141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 algn="l">
              <a:spcBef>
                <a:spcPts val="1600"/>
              </a:spcBef>
              <a:buSzTx/>
              <a:buNone/>
              <a:defRPr sz="1000"/>
            </a:lvl1pPr>
            <a:lvl2pPr marL="0" indent="321457" algn="l">
              <a:spcBef>
                <a:spcPts val="1600"/>
              </a:spcBef>
              <a:buSzTx/>
              <a:buNone/>
              <a:defRPr sz="1000"/>
            </a:lvl2pPr>
            <a:lvl3pPr marL="0" indent="642915" algn="l">
              <a:spcBef>
                <a:spcPts val="1600"/>
              </a:spcBef>
              <a:buSzTx/>
              <a:buNone/>
              <a:defRPr sz="1000"/>
            </a:lvl3pPr>
            <a:lvl4pPr marL="0" indent="964372" algn="l">
              <a:spcBef>
                <a:spcPts val="1600"/>
              </a:spcBef>
              <a:buSzTx/>
              <a:buNone/>
              <a:defRPr sz="1000"/>
            </a:lvl4pPr>
            <a:lvl5pPr marL="0" indent="1285828" algn="l">
              <a:spcBef>
                <a:spcPts val="1600"/>
              </a:spcBef>
              <a:buSzTx/>
              <a:buNone/>
              <a:defRPr sz="1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0" name="Shape 8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109255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Shape 857"/>
          <p:cNvSpPr>
            <a:spLocks noGrp="1"/>
          </p:cNvSpPr>
          <p:nvPr>
            <p:ph type="title"/>
          </p:nvPr>
        </p:nvSpPr>
        <p:spPr>
          <a:xfrm>
            <a:off x="1190625" y="178595"/>
            <a:ext cx="9810752" cy="1714501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58" name="Shape 858"/>
          <p:cNvSpPr>
            <a:spLocks noGrp="1"/>
          </p:cNvSpPr>
          <p:nvPr>
            <p:ph type="body" idx="1"/>
          </p:nvPr>
        </p:nvSpPr>
        <p:spPr>
          <a:xfrm>
            <a:off x="610196" y="1600646"/>
            <a:ext cx="10971611" cy="4525121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9" name="Shape 8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9752248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8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Shape 866"/>
          <p:cNvSpPr>
            <a:spLocks noGrp="1"/>
          </p:cNvSpPr>
          <p:nvPr>
            <p:ph type="title"/>
          </p:nvPr>
        </p:nvSpPr>
        <p:spPr>
          <a:xfrm>
            <a:off x="8838902" y="0"/>
            <a:ext cx="2742903" cy="6304360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867" name="Shape 867"/>
          <p:cNvSpPr>
            <a:spLocks noGrp="1"/>
          </p:cNvSpPr>
          <p:nvPr>
            <p:ph type="body" idx="1"/>
          </p:nvPr>
        </p:nvSpPr>
        <p:spPr>
          <a:xfrm>
            <a:off x="610197" y="178595"/>
            <a:ext cx="8085833" cy="6679407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68" name="Shape 8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712510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Shape 875"/>
          <p:cNvSpPr>
            <a:spLocks noGrp="1"/>
          </p:cNvSpPr>
          <p:nvPr>
            <p:ph type="title"/>
          </p:nvPr>
        </p:nvSpPr>
        <p:spPr>
          <a:xfrm>
            <a:off x="913806" y="2130849"/>
            <a:ext cx="10364391" cy="175579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876" name="Shape 876"/>
          <p:cNvSpPr>
            <a:spLocks noGrp="1"/>
          </p:cNvSpPr>
          <p:nvPr>
            <p:ph type="body" sz="half" idx="1"/>
          </p:nvPr>
        </p:nvSpPr>
        <p:spPr>
          <a:xfrm>
            <a:off x="1829099" y="3886647"/>
            <a:ext cx="8533805" cy="2971355"/>
          </a:xfrm>
          <a:prstGeom prst="rect">
            <a:avLst/>
          </a:prstGeom>
        </p:spPr>
        <p:txBody>
          <a:bodyPr lIns="32145" tIns="32145" rIns="32145" bIns="32145"/>
          <a:lstStyle>
            <a:lvl1pPr marL="0" indent="0">
              <a:spcBef>
                <a:spcPts val="1600"/>
              </a:spcBef>
              <a:buSzTx/>
              <a:buNone/>
              <a:defRPr sz="3000"/>
            </a:lvl1pPr>
            <a:lvl2pPr marL="0" indent="321457">
              <a:spcBef>
                <a:spcPts val="1600"/>
              </a:spcBef>
              <a:buSzTx/>
              <a:buNone/>
              <a:defRPr sz="3000"/>
            </a:lvl2pPr>
            <a:lvl3pPr marL="0" indent="642915">
              <a:spcBef>
                <a:spcPts val="1600"/>
              </a:spcBef>
              <a:buSzTx/>
              <a:buNone/>
              <a:defRPr sz="3000"/>
            </a:lvl3pPr>
            <a:lvl4pPr marL="0" indent="964372">
              <a:spcBef>
                <a:spcPts val="1600"/>
              </a:spcBef>
              <a:buSzTx/>
              <a:buNone/>
              <a:defRPr sz="3000"/>
            </a:lvl4pPr>
            <a:lvl5pPr marL="0" indent="1285828">
              <a:spcBef>
                <a:spcPts val="1600"/>
              </a:spcBef>
              <a:buSzTx/>
              <a:buNone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77" name="Shape 87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670271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Shape 884"/>
          <p:cNvSpPr>
            <a:spLocks noGrp="1"/>
          </p:cNvSpPr>
          <p:nvPr>
            <p:ph type="title"/>
          </p:nvPr>
        </p:nvSpPr>
        <p:spPr>
          <a:xfrm>
            <a:off x="610196" y="274589"/>
            <a:ext cx="10971611" cy="1326059"/>
          </a:xfrm>
          <a:prstGeom prst="rect">
            <a:avLst/>
          </a:prstGeom>
        </p:spPr>
        <p:txBody>
          <a:bodyPr lIns="32145" tIns="32145" rIns="32145" bIns="32145" anchor="t"/>
          <a:lstStyle/>
          <a:p>
            <a:r>
              <a:t>タイトルテキスト</a:t>
            </a:r>
          </a:p>
        </p:txBody>
      </p:sp>
      <p:sp>
        <p:nvSpPr>
          <p:cNvPr id="885" name="Shape 885"/>
          <p:cNvSpPr>
            <a:spLocks noGrp="1"/>
          </p:cNvSpPr>
          <p:nvPr>
            <p:ph type="body" idx="1"/>
          </p:nvPr>
        </p:nvSpPr>
        <p:spPr>
          <a:xfrm>
            <a:off x="610196" y="1600647"/>
            <a:ext cx="10971611" cy="5257355"/>
          </a:xfrm>
          <a:prstGeom prst="rect">
            <a:avLst/>
          </a:prstGeom>
        </p:spPr>
        <p:txBody>
          <a:bodyPr lIns="32145" tIns="32145" rIns="32145" bIns="32145"/>
          <a:lstStyle>
            <a:lvl1pPr marL="625055" indent="-401821" algn="l">
              <a:spcBef>
                <a:spcPts val="1600"/>
              </a:spcBef>
              <a:buSzPct val="171000"/>
              <a:buFont typeface="Gill Sans"/>
              <a:defRPr sz="3000"/>
            </a:lvl1pPr>
            <a:lvl2pPr marL="937583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2pPr>
            <a:lvl3pPr marL="1250111" indent="-401821" algn="l">
              <a:spcBef>
                <a:spcPts val="1600"/>
              </a:spcBef>
              <a:buSzPct val="171000"/>
              <a:buFont typeface="Gill Sans"/>
              <a:defRPr sz="3000"/>
            </a:lvl3pPr>
            <a:lvl4pPr marL="1562639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4pPr>
            <a:lvl5pPr marL="1875167" indent="-401821" algn="l">
              <a:spcBef>
                <a:spcPts val="1600"/>
              </a:spcBef>
              <a:buSzPct val="171000"/>
              <a:buFont typeface="Gill Sans"/>
              <a:buChar char="•"/>
              <a:defRPr sz="3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86" name="Shape 8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256252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84" Type="http://schemas.openxmlformats.org/officeDocument/2006/relationships/slideLayout" Target="../slideLayouts/slideLayout84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38" Type="http://schemas.openxmlformats.org/officeDocument/2006/relationships/slideLayout" Target="../slideLayouts/slideLayout138.xml"/><Relationship Id="rId154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28" Type="http://schemas.openxmlformats.org/officeDocument/2006/relationships/slideLayout" Target="../slideLayouts/slideLayout128.xml"/><Relationship Id="rId144" Type="http://schemas.openxmlformats.org/officeDocument/2006/relationships/slideLayout" Target="../slideLayouts/slideLayout144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0" Type="http://schemas.openxmlformats.org/officeDocument/2006/relationships/slideLayout" Target="../slideLayouts/slideLayout90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16" Type="http://schemas.openxmlformats.org/officeDocument/2006/relationships/slideLayout" Target="../slideLayouts/slideLayout116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53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51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190625" y="1151929"/>
            <a:ext cx="9810752" cy="2321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6" tIns="35716" rIns="35716" bIns="35716" anchor="b"/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6" tIns="35716" rIns="35716" bIns="35716"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737600" y="6217852"/>
            <a:ext cx="2844800" cy="276999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54554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  <p:sldLayoutId id="2147483736" r:id="rId76"/>
    <p:sldLayoutId id="2147483737" r:id="rId77"/>
    <p:sldLayoutId id="2147483738" r:id="rId78"/>
    <p:sldLayoutId id="2147483739" r:id="rId79"/>
    <p:sldLayoutId id="2147483740" r:id="rId80"/>
    <p:sldLayoutId id="2147483741" r:id="rId81"/>
    <p:sldLayoutId id="2147483742" r:id="rId82"/>
    <p:sldLayoutId id="2147483743" r:id="rId83"/>
    <p:sldLayoutId id="2147483744" r:id="rId84"/>
    <p:sldLayoutId id="2147483745" r:id="rId85"/>
    <p:sldLayoutId id="2147483746" r:id="rId86"/>
    <p:sldLayoutId id="2147483747" r:id="rId87"/>
    <p:sldLayoutId id="2147483748" r:id="rId88"/>
    <p:sldLayoutId id="2147483749" r:id="rId89"/>
    <p:sldLayoutId id="2147483750" r:id="rId90"/>
    <p:sldLayoutId id="2147483751" r:id="rId91"/>
    <p:sldLayoutId id="2147483752" r:id="rId92"/>
    <p:sldLayoutId id="2147483753" r:id="rId93"/>
    <p:sldLayoutId id="2147483754" r:id="rId94"/>
    <p:sldLayoutId id="2147483755" r:id="rId95"/>
    <p:sldLayoutId id="2147483756" r:id="rId96"/>
    <p:sldLayoutId id="2147483757" r:id="rId97"/>
    <p:sldLayoutId id="2147483758" r:id="rId98"/>
    <p:sldLayoutId id="2147483759" r:id="rId99"/>
    <p:sldLayoutId id="2147483760" r:id="rId100"/>
    <p:sldLayoutId id="2147483761" r:id="rId101"/>
    <p:sldLayoutId id="2147483762" r:id="rId102"/>
    <p:sldLayoutId id="2147483763" r:id="rId103"/>
    <p:sldLayoutId id="2147483764" r:id="rId104"/>
    <p:sldLayoutId id="2147483765" r:id="rId105"/>
    <p:sldLayoutId id="2147483766" r:id="rId106"/>
    <p:sldLayoutId id="2147483767" r:id="rId107"/>
    <p:sldLayoutId id="2147483768" r:id="rId108"/>
    <p:sldLayoutId id="2147483769" r:id="rId109"/>
    <p:sldLayoutId id="2147483770" r:id="rId110"/>
    <p:sldLayoutId id="2147483771" r:id="rId111"/>
    <p:sldLayoutId id="2147483772" r:id="rId112"/>
    <p:sldLayoutId id="2147483773" r:id="rId113"/>
    <p:sldLayoutId id="2147483774" r:id="rId114"/>
    <p:sldLayoutId id="2147483775" r:id="rId115"/>
    <p:sldLayoutId id="2147483776" r:id="rId116"/>
    <p:sldLayoutId id="2147483777" r:id="rId117"/>
    <p:sldLayoutId id="2147483778" r:id="rId118"/>
    <p:sldLayoutId id="2147483779" r:id="rId119"/>
    <p:sldLayoutId id="2147483780" r:id="rId120"/>
    <p:sldLayoutId id="2147483781" r:id="rId121"/>
    <p:sldLayoutId id="2147483782" r:id="rId122"/>
    <p:sldLayoutId id="2147483783" r:id="rId123"/>
    <p:sldLayoutId id="2147483784" r:id="rId124"/>
    <p:sldLayoutId id="2147483785" r:id="rId125"/>
    <p:sldLayoutId id="2147483786" r:id="rId126"/>
    <p:sldLayoutId id="2147483787" r:id="rId127"/>
    <p:sldLayoutId id="2147483788" r:id="rId128"/>
    <p:sldLayoutId id="2147483789" r:id="rId129"/>
    <p:sldLayoutId id="2147483790" r:id="rId130"/>
    <p:sldLayoutId id="2147483791" r:id="rId131"/>
    <p:sldLayoutId id="2147483792" r:id="rId132"/>
    <p:sldLayoutId id="2147483793" r:id="rId133"/>
    <p:sldLayoutId id="2147483794" r:id="rId134"/>
    <p:sldLayoutId id="2147483795" r:id="rId135"/>
    <p:sldLayoutId id="2147483796" r:id="rId136"/>
    <p:sldLayoutId id="2147483797" r:id="rId137"/>
    <p:sldLayoutId id="2147483798" r:id="rId138"/>
    <p:sldLayoutId id="2147483799" r:id="rId139"/>
    <p:sldLayoutId id="2147483800" r:id="rId140"/>
    <p:sldLayoutId id="2147483801" r:id="rId141"/>
    <p:sldLayoutId id="2147483802" r:id="rId142"/>
    <p:sldLayoutId id="2147483803" r:id="rId143"/>
    <p:sldLayoutId id="2147483804" r:id="rId144"/>
    <p:sldLayoutId id="2147483805" r:id="rId145"/>
    <p:sldLayoutId id="2147483806" r:id="rId146"/>
    <p:sldLayoutId id="2147483807" r:id="rId147"/>
    <p:sldLayoutId id="2147483808" r:id="rId148"/>
    <p:sldLayoutId id="2147483809" r:id="rId149"/>
    <p:sldLayoutId id="2147483810" r:id="rId150"/>
    <p:sldLayoutId id="2147483811" r:id="rId151"/>
    <p:sldLayoutId id="2147483812" r:id="rId152"/>
    <p:sldLayoutId id="2147483813" r:id="rId153"/>
  </p:sldLayoutIdLst>
  <p:transition spd="med"/>
  <p:hf hdr="0" ftr="0" dt="0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32145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642915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96437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12858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9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241093" marR="0" indent="-241093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1pPr>
      <a:lvl2pPr marL="522368" marR="0" indent="-20091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2pPr>
      <a:lvl3pPr marL="803643" marR="0" indent="-1607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•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3pPr>
      <a:lvl4pPr marL="1125100" marR="0" indent="-160729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–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4pPr>
      <a:lvl5pPr marL="1446558" marR="0" indent="-1607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00000"/>
        <a:buFontTx/>
        <a:buChar char="»"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32145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642915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96437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1285828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ln>
            <a:noFill/>
          </a:ln>
          <a:solidFill>
            <a:srgbClr val="FFFFFF"/>
          </a:solidFill>
          <a:uFillTx/>
          <a:latin typeface="Gill Sans"/>
          <a:ea typeface="Gill Sans"/>
          <a:cs typeface="Gill Sans"/>
          <a:sym typeface="Gill San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321457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642915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964372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1285828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607286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928744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2250201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2571658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D7DDCE8C-9F5B-2776-33D5-3C39FDDDECE5}"/>
              </a:ext>
            </a:extLst>
          </p:cNvPr>
          <p:cNvSpPr txBox="1"/>
          <p:nvPr/>
        </p:nvSpPr>
        <p:spPr>
          <a:xfrm>
            <a:off x="10988535" y="89208"/>
            <a:ext cx="129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Arial" panose="020B0604020202020204" pitchFamily="34" charset="0"/>
                <a:sym typeface="Gill Sans"/>
              </a:rPr>
              <a:t>Figure 2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游ゴシック" panose="020B0400000000000000" pitchFamily="50" charset="-128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B60833D8-4C3E-02AC-3933-7A29EE4C6FEE}"/>
              </a:ext>
            </a:extLst>
          </p:cNvPr>
          <p:cNvSpPr/>
          <p:nvPr/>
        </p:nvSpPr>
        <p:spPr>
          <a:xfrm>
            <a:off x="9407766" y="2030230"/>
            <a:ext cx="919946" cy="4136791"/>
          </a:xfrm>
          <a:prstGeom prst="rect">
            <a:avLst/>
          </a:prstGeom>
          <a:solidFill>
            <a:srgbClr val="CCFFCC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1ACBF3A3-C8E9-D27F-8EC9-48133CA1DFEE}"/>
              </a:ext>
            </a:extLst>
          </p:cNvPr>
          <p:cNvGrpSpPr/>
          <p:nvPr/>
        </p:nvGrpSpPr>
        <p:grpSpPr>
          <a:xfrm>
            <a:off x="6186107" y="2171648"/>
            <a:ext cx="305796" cy="2023679"/>
            <a:chOff x="505274" y="3464043"/>
            <a:chExt cx="200568" cy="1327307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37374AAE-3D16-B231-FEDC-4EC83819D5DC}"/>
                </a:ext>
              </a:extLst>
            </p:cNvPr>
            <p:cNvSpPr/>
            <p:nvPr/>
          </p:nvSpPr>
          <p:spPr>
            <a:xfrm>
              <a:off x="505275" y="3464043"/>
              <a:ext cx="200567" cy="20056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ap="flat">
              <a:solidFill>
                <a:srgbClr val="00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Gill Sans"/>
                <a:cs typeface="Arial" panose="020B0604020202020204" pitchFamily="34" charset="0"/>
                <a:sym typeface="Gill Sans"/>
              </a:endParaRPr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CE9E2EFC-1650-9619-6EDC-01F13B38B00A}"/>
                </a:ext>
              </a:extLst>
            </p:cNvPr>
            <p:cNvSpPr/>
            <p:nvPr/>
          </p:nvSpPr>
          <p:spPr>
            <a:xfrm>
              <a:off x="505274" y="3664610"/>
              <a:ext cx="200567" cy="20056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ap="flat">
              <a:solidFill>
                <a:srgbClr val="00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Gill Sans"/>
                <a:cs typeface="Arial" panose="020B0604020202020204" pitchFamily="34" charset="0"/>
                <a:sym typeface="Gill Sans"/>
              </a:endParaRPr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A6AD75E7-842F-70B3-1EFC-A14B6390663C}"/>
                </a:ext>
              </a:extLst>
            </p:cNvPr>
            <p:cNvSpPr/>
            <p:nvPr/>
          </p:nvSpPr>
          <p:spPr>
            <a:xfrm>
              <a:off x="505275" y="3856328"/>
              <a:ext cx="200567" cy="20056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ap="flat">
              <a:solidFill>
                <a:srgbClr val="00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Gill Sans"/>
                <a:cs typeface="Arial" panose="020B0604020202020204" pitchFamily="34" charset="0"/>
                <a:sym typeface="Gill Sans"/>
              </a:endParaRP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D2EB81F9-EA19-0B5B-D4DF-0326637CAE64}"/>
                </a:ext>
              </a:extLst>
            </p:cNvPr>
            <p:cNvSpPr/>
            <p:nvPr/>
          </p:nvSpPr>
          <p:spPr>
            <a:xfrm>
              <a:off x="505275" y="4052543"/>
              <a:ext cx="200567" cy="73880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 cap="flat">
              <a:solidFill>
                <a:srgbClr val="000000"/>
              </a:solidFill>
              <a:prstDash val="solid"/>
              <a:bevel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3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ill Sans"/>
                <a:ea typeface="Gill Sans"/>
                <a:cs typeface="Arial" panose="020B0604020202020204" pitchFamily="34" charset="0"/>
                <a:sym typeface="Gill Sans"/>
              </a:endParaRPr>
            </a:p>
          </p:txBody>
        </p:sp>
      </p:grpSp>
      <p:sp>
        <p:nvSpPr>
          <p:cNvPr id="83" name="右矢印 50">
            <a:extLst>
              <a:ext uri="{FF2B5EF4-FFF2-40B4-BE49-F238E27FC236}">
                <a16:creationId xmlns:a16="http://schemas.microsoft.com/office/drawing/2014/main" id="{F95CCA1A-E418-C548-7225-46CC3F266B90}"/>
              </a:ext>
            </a:extLst>
          </p:cNvPr>
          <p:cNvSpPr/>
          <p:nvPr/>
        </p:nvSpPr>
        <p:spPr>
          <a:xfrm>
            <a:off x="9084038" y="2455302"/>
            <a:ext cx="239784" cy="925551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18A2B8B0-B02B-9256-1685-F6611EB34AFF}"/>
              </a:ext>
            </a:extLst>
          </p:cNvPr>
          <p:cNvSpPr txBox="1"/>
          <p:nvPr/>
        </p:nvSpPr>
        <p:spPr>
          <a:xfrm>
            <a:off x="10747033" y="3579823"/>
            <a:ext cx="1791908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R="0" lvl="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Early recovery</a:t>
            </a:r>
          </a:p>
          <a:p>
            <a:pPr marL="179388" marR="0" lvl="0" indent="-179388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  <a:p>
            <a:pPr marR="0" lvl="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ja-JP" sz="1600" kern="0" dirty="0">
                <a:solidFill>
                  <a:srgbClr val="000000"/>
                </a:solidFill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Late recovery</a:t>
            </a:r>
            <a:endParaRPr kumimoji="0" lang="en-US" altLang="ja-JP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4C195949-8290-2B6C-8E1F-26A79CDE0A4B}"/>
              </a:ext>
            </a:extLst>
          </p:cNvPr>
          <p:cNvSpPr/>
          <p:nvPr/>
        </p:nvSpPr>
        <p:spPr>
          <a:xfrm>
            <a:off x="9407767" y="3398152"/>
            <a:ext cx="919945" cy="830995"/>
          </a:xfrm>
          <a:prstGeom prst="rect">
            <a:avLst/>
          </a:prstGeom>
          <a:noFill/>
          <a:ln w="25400" cap="flat">
            <a:noFill/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Ensemble Machine learning methods</a:t>
            </a:r>
          </a:p>
        </p:txBody>
      </p:sp>
      <p:sp>
        <p:nvSpPr>
          <p:cNvPr id="92" name="右矢印 50">
            <a:extLst>
              <a:ext uri="{FF2B5EF4-FFF2-40B4-BE49-F238E27FC236}">
                <a16:creationId xmlns:a16="http://schemas.microsoft.com/office/drawing/2014/main" id="{8CD9021C-DCC8-B0C1-9796-EF01A50B0B43}"/>
              </a:ext>
            </a:extLst>
          </p:cNvPr>
          <p:cNvSpPr/>
          <p:nvPr/>
        </p:nvSpPr>
        <p:spPr>
          <a:xfrm>
            <a:off x="10435529" y="3513733"/>
            <a:ext cx="239784" cy="925551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93" name="右矢印 50">
            <a:extLst>
              <a:ext uri="{FF2B5EF4-FFF2-40B4-BE49-F238E27FC236}">
                <a16:creationId xmlns:a16="http://schemas.microsoft.com/office/drawing/2014/main" id="{D6731F5F-D394-4C82-3CC8-C963FD3CF855}"/>
              </a:ext>
            </a:extLst>
          </p:cNvPr>
          <p:cNvSpPr/>
          <p:nvPr/>
        </p:nvSpPr>
        <p:spPr>
          <a:xfrm>
            <a:off x="7889996" y="2076677"/>
            <a:ext cx="318003" cy="308192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94" name="右矢印 50">
            <a:extLst>
              <a:ext uri="{FF2B5EF4-FFF2-40B4-BE49-F238E27FC236}">
                <a16:creationId xmlns:a16="http://schemas.microsoft.com/office/drawing/2014/main" id="{FDE08289-3850-6432-5721-DE90B6011505}"/>
              </a:ext>
            </a:extLst>
          </p:cNvPr>
          <p:cNvSpPr/>
          <p:nvPr/>
        </p:nvSpPr>
        <p:spPr>
          <a:xfrm>
            <a:off x="7889996" y="2537269"/>
            <a:ext cx="318003" cy="308192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95" name="右矢印 50">
            <a:extLst>
              <a:ext uri="{FF2B5EF4-FFF2-40B4-BE49-F238E27FC236}">
                <a16:creationId xmlns:a16="http://schemas.microsoft.com/office/drawing/2014/main" id="{5757347C-3461-72EC-C705-54E56786CA89}"/>
              </a:ext>
            </a:extLst>
          </p:cNvPr>
          <p:cNvSpPr/>
          <p:nvPr/>
        </p:nvSpPr>
        <p:spPr>
          <a:xfrm>
            <a:off x="7889996" y="3013708"/>
            <a:ext cx="318003" cy="308192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96" name="右矢印 50">
            <a:extLst>
              <a:ext uri="{FF2B5EF4-FFF2-40B4-BE49-F238E27FC236}">
                <a16:creationId xmlns:a16="http://schemas.microsoft.com/office/drawing/2014/main" id="{E9E1CE2C-C09B-F994-B194-CBD95FB748E2}"/>
              </a:ext>
            </a:extLst>
          </p:cNvPr>
          <p:cNvSpPr/>
          <p:nvPr/>
        </p:nvSpPr>
        <p:spPr>
          <a:xfrm>
            <a:off x="7889996" y="3457797"/>
            <a:ext cx="318003" cy="308192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BD693A45-1EE7-0135-4C43-AC4F47D565BD}"/>
              </a:ext>
            </a:extLst>
          </p:cNvPr>
          <p:cNvSpPr txBox="1"/>
          <p:nvPr/>
        </p:nvSpPr>
        <p:spPr>
          <a:xfrm>
            <a:off x="8319676" y="2076677"/>
            <a:ext cx="663000" cy="338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output</a:t>
            </a:r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19D80BF4-9F98-F7A7-92EE-95CD1854096E}"/>
              </a:ext>
            </a:extLst>
          </p:cNvPr>
          <p:cNvSpPr txBox="1"/>
          <p:nvPr/>
        </p:nvSpPr>
        <p:spPr>
          <a:xfrm>
            <a:off x="8319677" y="2525571"/>
            <a:ext cx="663000" cy="338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output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96E21D6-61FA-33B5-C988-31FBE1082A87}"/>
              </a:ext>
            </a:extLst>
          </p:cNvPr>
          <p:cNvSpPr txBox="1"/>
          <p:nvPr/>
        </p:nvSpPr>
        <p:spPr>
          <a:xfrm>
            <a:off x="8319676" y="2974465"/>
            <a:ext cx="663000" cy="338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output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D7976089-BD99-C995-424B-C8A7A44331D0}"/>
              </a:ext>
            </a:extLst>
          </p:cNvPr>
          <p:cNvSpPr txBox="1"/>
          <p:nvPr/>
        </p:nvSpPr>
        <p:spPr>
          <a:xfrm>
            <a:off x="8319676" y="3423359"/>
            <a:ext cx="663000" cy="3385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output</a:t>
            </a:r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E20F1D44-968A-7053-BC18-D1D17436FCD4}"/>
              </a:ext>
            </a:extLst>
          </p:cNvPr>
          <p:cNvSpPr txBox="1"/>
          <p:nvPr/>
        </p:nvSpPr>
        <p:spPr>
          <a:xfrm>
            <a:off x="9382411" y="922538"/>
            <a:ext cx="221150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Naïve Bayes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SVM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Random forest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Artificial neural network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9B33B0D9-2A23-A984-6C1D-DA0FE8DF0DE4}"/>
              </a:ext>
            </a:extLst>
          </p:cNvPr>
          <p:cNvSpPr txBox="1"/>
          <p:nvPr/>
        </p:nvSpPr>
        <p:spPr>
          <a:xfrm flipH="1">
            <a:off x="5049063" y="1753561"/>
            <a:ext cx="2274091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1~20 PCs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08" name="正方形/長方形 107">
            <a:extLst>
              <a:ext uri="{FF2B5EF4-FFF2-40B4-BE49-F238E27FC236}">
                <a16:creationId xmlns:a16="http://schemas.microsoft.com/office/drawing/2014/main" id="{726306B3-5321-93B1-CF46-2EECB75EE0E6}"/>
              </a:ext>
            </a:extLst>
          </p:cNvPr>
          <p:cNvSpPr/>
          <p:nvPr/>
        </p:nvSpPr>
        <p:spPr>
          <a:xfrm>
            <a:off x="3078783" y="4433432"/>
            <a:ext cx="2372542" cy="646329"/>
          </a:xfrm>
          <a:prstGeom prst="rect">
            <a:avLst/>
          </a:prstGeom>
          <a:solidFill>
            <a:srgbClr val="FFF6D8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sym typeface="Gill Sans"/>
              </a:rPr>
              <a:t>Clinicopathological </a:t>
            </a: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sym typeface="Gill Sans"/>
              </a:rPr>
              <a:t>factors</a:t>
            </a:r>
            <a:endParaRPr kumimoji="0" lang="ja-JP" alt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sym typeface="Gill San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9E9F901A-2A33-2625-F725-B4A34FEF67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240" y="4756597"/>
            <a:ext cx="3670110" cy="406236"/>
          </a:xfrm>
          <a:prstGeom prst="rect">
            <a:avLst/>
          </a:prstGeom>
          <a:ln>
            <a:noFill/>
          </a:ln>
        </p:spPr>
      </p:pic>
      <p:sp>
        <p:nvSpPr>
          <p:cNvPr id="5" name="矢印: 上向き折線 4">
            <a:extLst>
              <a:ext uri="{FF2B5EF4-FFF2-40B4-BE49-F238E27FC236}">
                <a16:creationId xmlns:a16="http://schemas.microsoft.com/office/drawing/2014/main" id="{CE536B16-F219-9DBA-CE21-C18F562C07F4}"/>
              </a:ext>
            </a:extLst>
          </p:cNvPr>
          <p:cNvSpPr/>
          <p:nvPr/>
        </p:nvSpPr>
        <p:spPr>
          <a:xfrm>
            <a:off x="5535121" y="3973305"/>
            <a:ext cx="2011255" cy="672224"/>
          </a:xfrm>
          <a:prstGeom prst="bentUpArrow">
            <a:avLst/>
          </a:prstGeom>
          <a:solidFill>
            <a:srgbClr val="FFC000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7" name="右矢印 50">
            <a:extLst>
              <a:ext uri="{FF2B5EF4-FFF2-40B4-BE49-F238E27FC236}">
                <a16:creationId xmlns:a16="http://schemas.microsoft.com/office/drawing/2014/main" id="{88E1AE8D-9C61-28CE-2DBD-BEC38E161E85}"/>
              </a:ext>
            </a:extLst>
          </p:cNvPr>
          <p:cNvSpPr/>
          <p:nvPr/>
        </p:nvSpPr>
        <p:spPr>
          <a:xfrm>
            <a:off x="1779085" y="2577801"/>
            <a:ext cx="239784" cy="925551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244F9F6-1359-A0ED-89BC-5D515350F92E}"/>
              </a:ext>
            </a:extLst>
          </p:cNvPr>
          <p:cNvSpPr txBox="1"/>
          <p:nvPr/>
        </p:nvSpPr>
        <p:spPr>
          <a:xfrm flipH="1">
            <a:off x="3017731" y="1620279"/>
            <a:ext cx="192135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5760 features</a:t>
            </a:r>
          </a:p>
        </p:txBody>
      </p:sp>
      <p:pic>
        <p:nvPicPr>
          <p:cNvPr id="9" name="図 8" descr="ピザの拡大写真&#10;&#10;中程度の精度で自動的に生成された説明">
            <a:extLst>
              <a:ext uri="{FF2B5EF4-FFF2-40B4-BE49-F238E27FC236}">
                <a16:creationId xmlns:a16="http://schemas.microsoft.com/office/drawing/2014/main" id="{F2040B8B-A5B9-C23B-B480-68279BE7FC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65" y="1305644"/>
            <a:ext cx="1391319" cy="1118948"/>
          </a:xfrm>
          <a:prstGeom prst="rect">
            <a:avLst/>
          </a:prstGeom>
        </p:spPr>
      </p:pic>
      <p:pic>
        <p:nvPicPr>
          <p:cNvPr id="10" name="図 9" descr="食品, 座る, 皿, ソース が含まれている画像&#10;&#10;自動的に生成された説明">
            <a:extLst>
              <a:ext uri="{FF2B5EF4-FFF2-40B4-BE49-F238E27FC236}">
                <a16:creationId xmlns:a16="http://schemas.microsoft.com/office/drawing/2014/main" id="{EB9515DC-0C36-1BC8-7B4B-FE05079C1F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39" y="1989546"/>
            <a:ext cx="1401824" cy="1118948"/>
          </a:xfrm>
          <a:prstGeom prst="rect">
            <a:avLst/>
          </a:prstGeom>
        </p:spPr>
      </p:pic>
      <p:pic>
        <p:nvPicPr>
          <p:cNvPr id="11" name="図 10" descr="座る, 食品, 作品, 肉 が含まれている画像&#10;&#10;自動的に生成された説明">
            <a:extLst>
              <a:ext uri="{FF2B5EF4-FFF2-40B4-BE49-F238E27FC236}">
                <a16:creationId xmlns:a16="http://schemas.microsoft.com/office/drawing/2014/main" id="{DBBC7389-45FC-2B20-F16F-86D67AF518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32" y="2745463"/>
            <a:ext cx="1394800" cy="1118948"/>
          </a:xfrm>
          <a:prstGeom prst="rect">
            <a:avLst/>
          </a:prstGeo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A265D8C-28A1-371E-CDC5-652AA5810BB4}"/>
              </a:ext>
            </a:extLst>
          </p:cNvPr>
          <p:cNvSpPr/>
          <p:nvPr/>
        </p:nvSpPr>
        <p:spPr>
          <a:xfrm>
            <a:off x="3507044" y="2092113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9CD6C4A4-8033-8EEC-DB42-5157A5D8CD56}"/>
              </a:ext>
            </a:extLst>
          </p:cNvPr>
          <p:cNvSpPr/>
          <p:nvPr/>
        </p:nvSpPr>
        <p:spPr>
          <a:xfrm>
            <a:off x="3507043" y="2292680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A0B0E6FA-08ED-C62B-B7AE-E39370B96B54}"/>
              </a:ext>
            </a:extLst>
          </p:cNvPr>
          <p:cNvSpPr/>
          <p:nvPr/>
        </p:nvSpPr>
        <p:spPr>
          <a:xfrm>
            <a:off x="3507044" y="2484398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D60777E9-842F-4F12-08D1-904AF0158E29}"/>
              </a:ext>
            </a:extLst>
          </p:cNvPr>
          <p:cNvSpPr/>
          <p:nvPr/>
        </p:nvSpPr>
        <p:spPr>
          <a:xfrm>
            <a:off x="3507044" y="2684965"/>
            <a:ext cx="200567" cy="1434458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82E5D43-09EA-6179-9565-A85EFEF67637}"/>
              </a:ext>
            </a:extLst>
          </p:cNvPr>
          <p:cNvSpPr/>
          <p:nvPr/>
        </p:nvSpPr>
        <p:spPr>
          <a:xfrm>
            <a:off x="3806608" y="2092113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B588A7DF-A7CA-6AEA-BA97-07F7BE2946C6}"/>
              </a:ext>
            </a:extLst>
          </p:cNvPr>
          <p:cNvSpPr/>
          <p:nvPr/>
        </p:nvSpPr>
        <p:spPr>
          <a:xfrm>
            <a:off x="3806607" y="2292680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1E16A586-D54B-FFBF-63F4-1E524E030A71}"/>
              </a:ext>
            </a:extLst>
          </p:cNvPr>
          <p:cNvSpPr/>
          <p:nvPr/>
        </p:nvSpPr>
        <p:spPr>
          <a:xfrm>
            <a:off x="3806608" y="2484398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7FF3C61-6C67-0AB6-6A35-1AE6F954733C}"/>
              </a:ext>
            </a:extLst>
          </p:cNvPr>
          <p:cNvSpPr/>
          <p:nvPr/>
        </p:nvSpPr>
        <p:spPr>
          <a:xfrm>
            <a:off x="3806608" y="2684965"/>
            <a:ext cx="200567" cy="1434458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4FDB07AE-6DF7-8F5A-E31E-9C0F4F771C98}"/>
              </a:ext>
            </a:extLst>
          </p:cNvPr>
          <p:cNvSpPr/>
          <p:nvPr/>
        </p:nvSpPr>
        <p:spPr>
          <a:xfrm>
            <a:off x="4112738" y="2092113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D9CDF56E-C810-0DE1-A90E-8F16B6CB82EF}"/>
              </a:ext>
            </a:extLst>
          </p:cNvPr>
          <p:cNvSpPr/>
          <p:nvPr/>
        </p:nvSpPr>
        <p:spPr>
          <a:xfrm>
            <a:off x="4112737" y="2292680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A209093-1CCB-BD00-239A-0E3A2AA17876}"/>
              </a:ext>
            </a:extLst>
          </p:cNvPr>
          <p:cNvSpPr/>
          <p:nvPr/>
        </p:nvSpPr>
        <p:spPr>
          <a:xfrm>
            <a:off x="4112738" y="2484398"/>
            <a:ext cx="200567" cy="200567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A536AC9A-4FF5-A684-58AC-39C1AABEF4B8}"/>
              </a:ext>
            </a:extLst>
          </p:cNvPr>
          <p:cNvSpPr/>
          <p:nvPr/>
        </p:nvSpPr>
        <p:spPr>
          <a:xfrm>
            <a:off x="4112738" y="2684965"/>
            <a:ext cx="200567" cy="1434458"/>
          </a:xfrm>
          <a:prstGeom prst="rect">
            <a:avLst/>
          </a:prstGeom>
          <a:solidFill>
            <a:srgbClr val="99CCFF"/>
          </a:solidFill>
          <a:ln w="1905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4" name="右矢印 50">
            <a:extLst>
              <a:ext uri="{FF2B5EF4-FFF2-40B4-BE49-F238E27FC236}">
                <a16:creationId xmlns:a16="http://schemas.microsoft.com/office/drawing/2014/main" id="{8D171435-1116-A8BA-A476-D43E94FF6757}"/>
              </a:ext>
            </a:extLst>
          </p:cNvPr>
          <p:cNvSpPr/>
          <p:nvPr/>
        </p:nvSpPr>
        <p:spPr>
          <a:xfrm>
            <a:off x="3131294" y="2578797"/>
            <a:ext cx="239784" cy="925551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5" name="右矢印 50">
            <a:extLst>
              <a:ext uri="{FF2B5EF4-FFF2-40B4-BE49-F238E27FC236}">
                <a16:creationId xmlns:a16="http://schemas.microsoft.com/office/drawing/2014/main" id="{A01CB97E-543A-1581-0846-9FA6A10487FF}"/>
              </a:ext>
            </a:extLst>
          </p:cNvPr>
          <p:cNvSpPr/>
          <p:nvPr/>
        </p:nvSpPr>
        <p:spPr>
          <a:xfrm>
            <a:off x="4418868" y="2578797"/>
            <a:ext cx="239784" cy="925551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BB5A43AF-368D-2081-067B-0E61D23D13B5}"/>
              </a:ext>
            </a:extLst>
          </p:cNvPr>
          <p:cNvSpPr/>
          <p:nvPr/>
        </p:nvSpPr>
        <p:spPr>
          <a:xfrm>
            <a:off x="4737278" y="2805137"/>
            <a:ext cx="974690" cy="400108"/>
          </a:xfrm>
          <a:prstGeom prst="rect">
            <a:avLst/>
          </a:prstGeom>
          <a:solidFill>
            <a:srgbClr val="CCFFCC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PCA</a:t>
            </a:r>
            <a:endParaRPr kumimoji="0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7" name="右矢印 50">
            <a:extLst>
              <a:ext uri="{FF2B5EF4-FFF2-40B4-BE49-F238E27FC236}">
                <a16:creationId xmlns:a16="http://schemas.microsoft.com/office/drawing/2014/main" id="{2BF308E7-8CBD-40C3-8834-317EFFC5BF2D}"/>
              </a:ext>
            </a:extLst>
          </p:cNvPr>
          <p:cNvSpPr/>
          <p:nvPr/>
        </p:nvSpPr>
        <p:spPr>
          <a:xfrm>
            <a:off x="5790678" y="2551184"/>
            <a:ext cx="239784" cy="925551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A74694D2-9E10-DF6C-3950-702476A5BB3F}"/>
              </a:ext>
            </a:extLst>
          </p:cNvPr>
          <p:cNvSpPr/>
          <p:nvPr/>
        </p:nvSpPr>
        <p:spPr>
          <a:xfrm>
            <a:off x="6994176" y="2073975"/>
            <a:ext cx="777190" cy="1685233"/>
          </a:xfrm>
          <a:prstGeom prst="rect">
            <a:avLst/>
          </a:prstGeom>
          <a:solidFill>
            <a:srgbClr val="CCFFCC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290183B7-AE92-E7AF-DCEE-FCC42F27AE53}"/>
              </a:ext>
            </a:extLst>
          </p:cNvPr>
          <p:cNvSpPr/>
          <p:nvPr/>
        </p:nvSpPr>
        <p:spPr>
          <a:xfrm>
            <a:off x="6988450" y="2586882"/>
            <a:ext cx="777190" cy="646329"/>
          </a:xfrm>
          <a:prstGeom prst="rect">
            <a:avLst/>
          </a:prstGeom>
          <a:noFill/>
          <a:ln w="25400" cap="flat">
            <a:noFill/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Machine learning methods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8CA94DC-4FD2-0439-4BDD-14E7EB328AC1}"/>
              </a:ext>
            </a:extLst>
          </p:cNvPr>
          <p:cNvSpPr txBox="1"/>
          <p:nvPr/>
        </p:nvSpPr>
        <p:spPr>
          <a:xfrm>
            <a:off x="6919051" y="953014"/>
            <a:ext cx="2211501" cy="1077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Naïve Bayes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SVM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Random forest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Gill Sans"/>
              </a:rPr>
              <a:t>Artificial neural network</a:t>
            </a:r>
            <a:endParaRPr kumimoji="0" lang="ja-JP" alt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31" name="右矢印 50">
            <a:extLst>
              <a:ext uri="{FF2B5EF4-FFF2-40B4-BE49-F238E27FC236}">
                <a16:creationId xmlns:a16="http://schemas.microsoft.com/office/drawing/2014/main" id="{17D5AE6C-39BE-8430-B92A-F3869AA37C38}"/>
              </a:ext>
            </a:extLst>
          </p:cNvPr>
          <p:cNvSpPr/>
          <p:nvPr/>
        </p:nvSpPr>
        <p:spPr>
          <a:xfrm>
            <a:off x="6616937" y="2532246"/>
            <a:ext cx="239784" cy="925551"/>
          </a:xfrm>
          <a:prstGeom prst="rightArrow">
            <a:avLst/>
          </a:prstGeom>
          <a:solidFill>
            <a:schemeClr val="accent4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3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"/>
              <a:ea typeface="Gill Sans"/>
              <a:cs typeface="Arial" panose="020B0604020202020204" pitchFamily="34" charset="0"/>
              <a:sym typeface="Gill Sans"/>
            </a:endParaRP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F2E49CF1-B5C8-D381-603A-A1CDAF20F577}"/>
              </a:ext>
            </a:extLst>
          </p:cNvPr>
          <p:cNvSpPr/>
          <p:nvPr/>
        </p:nvSpPr>
        <p:spPr>
          <a:xfrm>
            <a:off x="2080513" y="2833103"/>
            <a:ext cx="974690" cy="400108"/>
          </a:xfrm>
          <a:prstGeom prst="rect">
            <a:avLst/>
          </a:prstGeom>
          <a:solidFill>
            <a:srgbClr val="CCFFCC"/>
          </a:solidFill>
          <a:ln w="25400" cap="flat">
            <a:solidFill>
              <a:srgbClr val="000000"/>
            </a:solidFill>
            <a:prstDash val="solid"/>
            <a:bevel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eiryo UI" panose="020B0604030504040204" pitchFamily="50" charset="-128"/>
                <a:cs typeface="Arial" panose="020B0604020202020204" pitchFamily="34" charset="0"/>
                <a:sym typeface="Gill Sans"/>
              </a:rPr>
              <a:t>CNN</a:t>
            </a:r>
            <a:endParaRPr kumimoji="0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eiryo UI" panose="020B0604030504040204" pitchFamily="50" charset="-128"/>
              <a:cs typeface="Arial" panose="020B0604020202020204" pitchFamily="34" charset="0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44408136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1_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333399"/>
      </a:accent2>
      <a:accent3>
        <a:srgbClr val="AAAAAA"/>
      </a:accent3>
      <a:accent4>
        <a:srgbClr val="DADADA"/>
      </a:accent4>
      <a:accent5>
        <a:srgbClr val="5F5F5F"/>
      </a:accent5>
      <a:accent6>
        <a:srgbClr val="2D2D8A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0000"/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ctr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41</Words>
  <Application>Microsoft Office PowerPoint</Application>
  <PresentationFormat>ワイド画面</PresentationFormat>
  <Paragraphs>24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Gill Sans</vt:lpstr>
      <vt:lpstr>Meiryo UI</vt:lpstr>
      <vt:lpstr>MS Gothic</vt:lpstr>
      <vt:lpstr>游ゴシック</vt:lpstr>
      <vt:lpstr>Arial</vt:lpstr>
      <vt:lpstr>Helvetica</vt:lpstr>
      <vt:lpstr>1_Default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誠 住友</dc:creator>
  <cp:lastModifiedBy>誠 住友</cp:lastModifiedBy>
  <cp:revision>7</cp:revision>
  <dcterms:created xsi:type="dcterms:W3CDTF">2022-10-13T02:09:14Z</dcterms:created>
  <dcterms:modified xsi:type="dcterms:W3CDTF">2023-04-01T01:57:29Z</dcterms:modified>
</cp:coreProperties>
</file>