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63" r:id="rId3"/>
    <p:sldId id="264" r:id="rId4"/>
    <p:sldId id="260" r:id="rId5"/>
    <p:sldId id="259" r:id="rId6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7D31"/>
    <a:srgbClr val="0042ED"/>
    <a:srgbClr val="548234"/>
    <a:srgbClr val="FFFF01"/>
    <a:srgbClr val="FF16C9"/>
    <a:srgbClr val="00FFFD"/>
    <a:srgbClr val="45EEEE"/>
    <a:srgbClr val="4040D2"/>
    <a:srgbClr val="2CDE2C"/>
    <a:srgbClr val="5AE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6"/>
    <p:restoredTop sz="94694"/>
  </p:normalViewPr>
  <p:slideViewPr>
    <p:cSldViewPr snapToGrid="0">
      <p:cViewPr>
        <p:scale>
          <a:sx n="108" d="100"/>
          <a:sy n="108" d="100"/>
        </p:scale>
        <p:origin x="31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1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191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05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533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3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738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76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1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371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222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799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C14D7-30FB-F64A-9A9A-9088439ACAB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8C0F3-8733-0549-9249-B81EB0E0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92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tiff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9.png"/><Relationship Id="rId10" Type="http://schemas.openxmlformats.org/officeDocument/2006/relationships/image" Target="../media/image22.png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4.png"/><Relationship Id="rId7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5AC737-FC22-20EA-F2F7-521770DCE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934708" flipV="1">
            <a:off x="1127324" y="1130996"/>
            <a:ext cx="2064755" cy="2555558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BFF6E559-EA5A-2AFA-5CE8-4B922B5713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742" r="-420"/>
          <a:stretch/>
        </p:blipFill>
        <p:spPr>
          <a:xfrm>
            <a:off x="3158839" y="5977624"/>
            <a:ext cx="3539040" cy="25894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B18B3B-86C9-7C6E-FC46-EC7C4BC08900}"/>
              </a:ext>
            </a:extLst>
          </p:cNvPr>
          <p:cNvSpPr txBox="1"/>
          <p:nvPr/>
        </p:nvSpPr>
        <p:spPr>
          <a:xfrm>
            <a:off x="6081179" y="-3479"/>
            <a:ext cx="775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D316CC-EA6A-0922-91A7-9205316E5FD8}"/>
              </a:ext>
            </a:extLst>
          </p:cNvPr>
          <p:cNvSpPr txBox="1"/>
          <p:nvPr/>
        </p:nvSpPr>
        <p:spPr>
          <a:xfrm>
            <a:off x="458106" y="660639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C3AC85-967C-78BE-07F6-7D3BE36155E6}"/>
              </a:ext>
            </a:extLst>
          </p:cNvPr>
          <p:cNvSpPr txBox="1"/>
          <p:nvPr/>
        </p:nvSpPr>
        <p:spPr>
          <a:xfrm>
            <a:off x="3915959" y="206017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6ADA54-B2C5-A4F6-B310-116E6F9EFE4B}"/>
              </a:ext>
            </a:extLst>
          </p:cNvPr>
          <p:cNvSpPr txBox="1"/>
          <p:nvPr/>
        </p:nvSpPr>
        <p:spPr>
          <a:xfrm>
            <a:off x="1031" y="326916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3DA7A7C-6072-768C-D62E-1E097A3ED62A}"/>
              </a:ext>
            </a:extLst>
          </p:cNvPr>
          <p:cNvSpPr txBox="1"/>
          <p:nvPr/>
        </p:nvSpPr>
        <p:spPr>
          <a:xfrm>
            <a:off x="1031" y="582070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3B6715-D991-3804-84B1-561982986A76}"/>
              </a:ext>
            </a:extLst>
          </p:cNvPr>
          <p:cNvSpPr txBox="1"/>
          <p:nvPr/>
        </p:nvSpPr>
        <p:spPr>
          <a:xfrm>
            <a:off x="34695" y="8867011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9BDBF81-E600-9C40-28CD-838873442A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6133" y="577721"/>
            <a:ext cx="499523" cy="2164600"/>
          </a:xfrm>
          <a:prstGeom prst="rect">
            <a:avLst/>
          </a:prstGeom>
          <a:ln w="6350">
            <a:noFill/>
          </a:ln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0EC8125-CBAE-E92F-AB00-0BFBAAE07A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0012" y="577721"/>
            <a:ext cx="441245" cy="2164600"/>
          </a:xfrm>
          <a:prstGeom prst="rect">
            <a:avLst/>
          </a:prstGeom>
          <a:ln w="6350">
            <a:noFill/>
          </a:ln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628EF2B-2D8E-55B9-F13F-6052A5CE6BCB}"/>
              </a:ext>
            </a:extLst>
          </p:cNvPr>
          <p:cNvSpPr txBox="1"/>
          <p:nvPr/>
        </p:nvSpPr>
        <p:spPr>
          <a:xfrm>
            <a:off x="4712984" y="347023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7477751-6E66-42DB-E627-8315F564FA6D}"/>
              </a:ext>
            </a:extLst>
          </p:cNvPr>
          <p:cNvSpPr txBox="1"/>
          <p:nvPr/>
        </p:nvSpPr>
        <p:spPr>
          <a:xfrm>
            <a:off x="5535157" y="270497"/>
            <a:ext cx="567784" cy="386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80"/>
              </a:lnSpc>
            </a:pPr>
            <a:r>
              <a:rPr lang="en-US" sz="1400" dirty="0"/>
              <a:t>Lhr-CTD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26C24C-1C3F-59D0-AF3D-9B38CD30BB2B}"/>
              </a:ext>
            </a:extLst>
          </p:cNvPr>
          <p:cNvSpPr txBox="1"/>
          <p:nvPr/>
        </p:nvSpPr>
        <p:spPr>
          <a:xfrm>
            <a:off x="4514860" y="349984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456E1CF-776F-93D6-30D6-CC173DFDD053}"/>
              </a:ext>
            </a:extLst>
          </p:cNvPr>
          <p:cNvSpPr txBox="1"/>
          <p:nvPr/>
        </p:nvSpPr>
        <p:spPr>
          <a:xfrm>
            <a:off x="5353826" y="345093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D0A6BC6-4F8E-923B-3B37-113125F7B7A6}"/>
              </a:ext>
            </a:extLst>
          </p:cNvPr>
          <p:cNvSpPr txBox="1"/>
          <p:nvPr/>
        </p:nvSpPr>
        <p:spPr>
          <a:xfrm>
            <a:off x="4225357" y="752988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180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487BA9F-2C33-F7BA-4BAF-7EC23DC319E2}"/>
              </a:ext>
            </a:extLst>
          </p:cNvPr>
          <p:cNvSpPr txBox="1"/>
          <p:nvPr/>
        </p:nvSpPr>
        <p:spPr>
          <a:xfrm>
            <a:off x="4225357" y="931905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130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C028254-9DED-7413-F061-25372BA1D905}"/>
              </a:ext>
            </a:extLst>
          </p:cNvPr>
          <p:cNvSpPr txBox="1"/>
          <p:nvPr/>
        </p:nvSpPr>
        <p:spPr>
          <a:xfrm>
            <a:off x="5115739" y="941908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72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726CA43-ED10-480A-F083-827C2FFF6E53}"/>
              </a:ext>
            </a:extLst>
          </p:cNvPr>
          <p:cNvSpPr txBox="1"/>
          <p:nvPr/>
        </p:nvSpPr>
        <p:spPr>
          <a:xfrm>
            <a:off x="5112642" y="77820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95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E4FF7198-90F2-6D12-B7DE-214207EFB69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477" r="36987"/>
          <a:stretch/>
        </p:blipFill>
        <p:spPr>
          <a:xfrm>
            <a:off x="4301167" y="3885246"/>
            <a:ext cx="1990358" cy="1440000"/>
          </a:xfrm>
          <a:prstGeom prst="rect">
            <a:avLst/>
          </a:prstGeom>
          <a:ln w="6350">
            <a:noFill/>
          </a:ln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2D4EE1FA-8911-3B3B-0747-7318FFCC377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939" r="37271"/>
          <a:stretch/>
        </p:blipFill>
        <p:spPr>
          <a:xfrm>
            <a:off x="893721" y="3895026"/>
            <a:ext cx="2478899" cy="1440000"/>
          </a:xfrm>
          <a:prstGeom prst="rect">
            <a:avLst/>
          </a:prstGeom>
          <a:ln w="6350">
            <a:noFill/>
          </a:ln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08FF5962-00C3-6F72-77E8-CFC6E52F039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1665" t="17741" r="1811" b="2197"/>
          <a:stretch/>
        </p:blipFill>
        <p:spPr>
          <a:xfrm>
            <a:off x="617215" y="3898726"/>
            <a:ext cx="257843" cy="1440000"/>
          </a:xfrm>
          <a:prstGeom prst="rect">
            <a:avLst/>
          </a:prstGeom>
          <a:ln w="6350">
            <a:noFill/>
          </a:ln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9E84F490-868C-DA5C-E0A1-48BB24F06F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369" t="16795" r="95" b="3681"/>
          <a:stretch/>
        </p:blipFill>
        <p:spPr>
          <a:xfrm>
            <a:off x="6314354" y="3885246"/>
            <a:ext cx="206434" cy="1440000"/>
          </a:xfrm>
          <a:prstGeom prst="rect">
            <a:avLst/>
          </a:prstGeom>
          <a:ln w="6350">
            <a:noFill/>
          </a:ln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3BE2247-A417-FAAF-AAA8-44D8D959F7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2685" y="4249663"/>
            <a:ext cx="720000" cy="94576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0C9D72C6-9A4B-13A3-F3C2-9A2080B21E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40416" y="5054537"/>
            <a:ext cx="305280" cy="432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051E8E82-9A3C-E8F7-EB52-DC0F798113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55587" y="4888932"/>
            <a:ext cx="357098" cy="90000"/>
          </a:xfrm>
          <a:prstGeom prst="rect">
            <a:avLst/>
          </a:prstGeom>
        </p:spPr>
      </p:pic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4824C4BB-3F18-B02D-D560-6809ECBA62D6}"/>
              </a:ext>
            </a:extLst>
          </p:cNvPr>
          <p:cNvCxnSpPr>
            <a:cxnSpLocks/>
          </p:cNvCxnSpPr>
          <p:nvPr/>
        </p:nvCxnSpPr>
        <p:spPr>
          <a:xfrm>
            <a:off x="3812685" y="4400942"/>
            <a:ext cx="0" cy="3436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77">
            <a:extLst>
              <a:ext uri="{FF2B5EF4-FFF2-40B4-BE49-F238E27FC236}">
                <a16:creationId xmlns:a16="http://schemas.microsoft.com/office/drawing/2014/main" id="{BE48A033-7D4C-5DFF-D7E5-729FC1FEF6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0729"/>
          <a:stretch/>
        </p:blipFill>
        <p:spPr>
          <a:xfrm>
            <a:off x="572159" y="5973924"/>
            <a:ext cx="2290471" cy="2589490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99F783B7-CAEA-8B2C-F849-90D1EED30491}"/>
              </a:ext>
            </a:extLst>
          </p:cNvPr>
          <p:cNvSpPr txBox="1"/>
          <p:nvPr/>
        </p:nvSpPr>
        <p:spPr>
          <a:xfrm>
            <a:off x="441675" y="6452559"/>
            <a:ext cx="7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A7CCD"/>
                </a:solidFill>
              </a:rPr>
              <a:t>R1503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8A4355B-D7E3-2D37-A7FC-8D14B1BA3B16}"/>
              </a:ext>
            </a:extLst>
          </p:cNvPr>
          <p:cNvSpPr txBox="1"/>
          <p:nvPr/>
        </p:nvSpPr>
        <p:spPr>
          <a:xfrm>
            <a:off x="858907" y="6226132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45EEEE"/>
                </a:solidFill>
              </a:rPr>
              <a:t>Q1469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9A426EF-2A13-B21F-9D42-5A3479E09285}"/>
              </a:ext>
            </a:extLst>
          </p:cNvPr>
          <p:cNvSpPr txBox="1"/>
          <p:nvPr/>
        </p:nvSpPr>
        <p:spPr>
          <a:xfrm>
            <a:off x="1310427" y="5943147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28181"/>
                </a:solidFill>
              </a:rPr>
              <a:t>E1192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E669FD0-142A-4DF9-011D-F2BB6B4B5AAF}"/>
              </a:ext>
            </a:extLst>
          </p:cNvPr>
          <p:cNvSpPr txBox="1"/>
          <p:nvPr/>
        </p:nvSpPr>
        <p:spPr>
          <a:xfrm>
            <a:off x="2730451" y="7716769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28181"/>
                </a:solidFill>
              </a:rPr>
              <a:t>D1536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43F2BD7-1EC9-D50A-5EC0-15D1F91C5392}"/>
              </a:ext>
            </a:extLst>
          </p:cNvPr>
          <p:cNvSpPr txBox="1"/>
          <p:nvPr/>
        </p:nvSpPr>
        <p:spPr>
          <a:xfrm>
            <a:off x="2694532" y="6730415"/>
            <a:ext cx="7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A7CCD"/>
                </a:solidFill>
              </a:rPr>
              <a:t>R1300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B3C5E6F-A1EC-C2B4-FE00-CF124E96AFC2}"/>
              </a:ext>
            </a:extLst>
          </p:cNvPr>
          <p:cNvSpPr txBox="1"/>
          <p:nvPr/>
        </p:nvSpPr>
        <p:spPr>
          <a:xfrm>
            <a:off x="2846635" y="6469641"/>
            <a:ext cx="7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A7CCD"/>
                </a:solidFill>
              </a:rPr>
              <a:t>R1301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E468EF4-5A5A-A492-CD46-34E570BBB854}"/>
              </a:ext>
            </a:extLst>
          </p:cNvPr>
          <p:cNvSpPr txBox="1"/>
          <p:nvPr/>
        </p:nvSpPr>
        <p:spPr>
          <a:xfrm>
            <a:off x="2607386" y="7932401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2CDE2C"/>
                </a:solidFill>
              </a:rPr>
              <a:t>W1537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FEF2D5A-57E1-A86C-3C29-3AE351818103}"/>
              </a:ext>
            </a:extLst>
          </p:cNvPr>
          <p:cNvSpPr txBox="1"/>
          <p:nvPr/>
        </p:nvSpPr>
        <p:spPr>
          <a:xfrm>
            <a:off x="2500423" y="8140092"/>
            <a:ext cx="750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4040D2"/>
                </a:solidFill>
              </a:rPr>
              <a:t>L1506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735B394-C1B7-7C45-E455-146EBC791235}"/>
              </a:ext>
            </a:extLst>
          </p:cNvPr>
          <p:cNvSpPr txBox="1"/>
          <p:nvPr/>
        </p:nvSpPr>
        <p:spPr>
          <a:xfrm>
            <a:off x="2754695" y="6198700"/>
            <a:ext cx="7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A7CCD"/>
                </a:solidFill>
              </a:rPr>
              <a:t>R1303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2A6E1ED7-DEF6-6667-5596-1892B867D2E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8889"/>
          <a:stretch/>
        </p:blipFill>
        <p:spPr>
          <a:xfrm>
            <a:off x="1393554" y="9434127"/>
            <a:ext cx="4545221" cy="1888748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4942A155-6DBB-4683-9A44-18809833ED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628" y="9773791"/>
            <a:ext cx="720000" cy="94576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73284F67-B06E-DFA5-C0A8-6174B4A052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0359" y="10736928"/>
            <a:ext cx="305280" cy="432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FEE171AB-140A-16D1-E9F3-D49912A5FB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530" y="10571323"/>
            <a:ext cx="357098" cy="90000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F44D39B0-6B7C-2D1C-2189-02639E362A91}"/>
              </a:ext>
            </a:extLst>
          </p:cNvPr>
          <p:cNvSpPr txBox="1"/>
          <p:nvPr/>
        </p:nvSpPr>
        <p:spPr>
          <a:xfrm>
            <a:off x="890857" y="9499035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89B67F16-92AB-8510-F28F-7A0A497AA953}"/>
              </a:ext>
            </a:extLst>
          </p:cNvPr>
          <p:cNvCxnSpPr>
            <a:cxnSpLocks/>
          </p:cNvCxnSpPr>
          <p:nvPr/>
        </p:nvCxnSpPr>
        <p:spPr>
          <a:xfrm>
            <a:off x="1042628" y="9925070"/>
            <a:ext cx="0" cy="3436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B33360ED-1F82-6497-3A26-6A8F10300F07}"/>
              </a:ext>
            </a:extLst>
          </p:cNvPr>
          <p:cNvSpPr txBox="1"/>
          <p:nvPr/>
        </p:nvSpPr>
        <p:spPr>
          <a:xfrm>
            <a:off x="5742110" y="9482856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50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4336E17-B6A2-9AA0-121A-C6489FFFC941}"/>
              </a:ext>
            </a:extLst>
          </p:cNvPr>
          <p:cNvSpPr txBox="1"/>
          <p:nvPr/>
        </p:nvSpPr>
        <p:spPr>
          <a:xfrm>
            <a:off x="5744300" y="9776980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FCB5B39-4DBE-66ED-0D86-841FB6C98BA4}"/>
              </a:ext>
            </a:extLst>
          </p:cNvPr>
          <p:cNvSpPr txBox="1"/>
          <p:nvPr/>
        </p:nvSpPr>
        <p:spPr>
          <a:xfrm>
            <a:off x="5784178" y="10349869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16AEA01-4F3D-07F9-A590-DC097F85F47F}"/>
              </a:ext>
            </a:extLst>
          </p:cNvPr>
          <p:cNvSpPr txBox="1"/>
          <p:nvPr/>
        </p:nvSpPr>
        <p:spPr>
          <a:xfrm>
            <a:off x="5787293" y="10485046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18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0A3DA01-7EF5-D71E-810C-82FA5C4B2C4D}"/>
              </a:ext>
            </a:extLst>
          </p:cNvPr>
          <p:cNvSpPr txBox="1"/>
          <p:nvPr/>
        </p:nvSpPr>
        <p:spPr>
          <a:xfrm>
            <a:off x="5791508" y="1061063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16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A0991F13-0D2E-9BE1-75E8-B7A698BD6E98}"/>
              </a:ext>
            </a:extLst>
          </p:cNvPr>
          <p:cNvSpPr txBox="1"/>
          <p:nvPr/>
        </p:nvSpPr>
        <p:spPr>
          <a:xfrm>
            <a:off x="6445729" y="396009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50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585994BC-719B-7284-430D-65B7FEA7B261}"/>
              </a:ext>
            </a:extLst>
          </p:cNvPr>
          <p:cNvSpPr txBox="1"/>
          <p:nvPr/>
        </p:nvSpPr>
        <p:spPr>
          <a:xfrm>
            <a:off x="6447919" y="417720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9E2E3D27-77A5-0190-3B73-5AED7F277D21}"/>
              </a:ext>
            </a:extLst>
          </p:cNvPr>
          <p:cNvSpPr txBox="1"/>
          <p:nvPr/>
        </p:nvSpPr>
        <p:spPr>
          <a:xfrm>
            <a:off x="6445192" y="460069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20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18AA86AA-DC45-384E-F7AC-2E35A5D7FF71}"/>
              </a:ext>
            </a:extLst>
          </p:cNvPr>
          <p:cNvSpPr txBox="1"/>
          <p:nvPr/>
        </p:nvSpPr>
        <p:spPr>
          <a:xfrm>
            <a:off x="336250" y="3950947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50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2CF9C07B-AD88-C8F1-03F8-CA14E023E49C}"/>
              </a:ext>
            </a:extLst>
          </p:cNvPr>
          <p:cNvSpPr txBox="1"/>
          <p:nvPr/>
        </p:nvSpPr>
        <p:spPr>
          <a:xfrm>
            <a:off x="338440" y="4186348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07D8643-76AD-AD7D-0C53-85C524A46A19}"/>
              </a:ext>
            </a:extLst>
          </p:cNvPr>
          <p:cNvSpPr txBox="1"/>
          <p:nvPr/>
        </p:nvSpPr>
        <p:spPr>
          <a:xfrm>
            <a:off x="335713" y="4637267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20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AB8BDFB4-1ABF-AC67-75A0-C9072E414EFA}"/>
              </a:ext>
            </a:extLst>
          </p:cNvPr>
          <p:cNvSpPr txBox="1"/>
          <p:nvPr/>
        </p:nvSpPr>
        <p:spPr>
          <a:xfrm>
            <a:off x="6266942" y="3674486"/>
            <a:ext cx="2600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B06F9FAB-78C8-1CD2-190C-DD12C66DB70C}"/>
              </a:ext>
            </a:extLst>
          </p:cNvPr>
          <p:cNvSpPr txBox="1"/>
          <p:nvPr/>
        </p:nvSpPr>
        <p:spPr>
          <a:xfrm>
            <a:off x="559707" y="3674486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23B41D6-39C3-0536-E01A-BC881DB6B4F0}"/>
              </a:ext>
            </a:extLst>
          </p:cNvPr>
          <p:cNvSpPr txBox="1"/>
          <p:nvPr/>
        </p:nvSpPr>
        <p:spPr>
          <a:xfrm>
            <a:off x="2756471" y="3379558"/>
            <a:ext cx="7473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 NaOH</a:t>
            </a:r>
          </a:p>
        </p:txBody>
      </p:sp>
      <p:sp>
        <p:nvSpPr>
          <p:cNvPr id="112" name="Right Triangle 111">
            <a:extLst>
              <a:ext uri="{FF2B5EF4-FFF2-40B4-BE49-F238E27FC236}">
                <a16:creationId xmlns:a16="http://schemas.microsoft.com/office/drawing/2014/main" id="{F88BBB50-EAE7-E04D-4F1D-19173B400F53}"/>
              </a:ext>
            </a:extLst>
          </p:cNvPr>
          <p:cNvSpPr/>
          <p:nvPr/>
        </p:nvSpPr>
        <p:spPr>
          <a:xfrm flipH="1">
            <a:off x="2368649" y="3601474"/>
            <a:ext cx="1008000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03A5E5C3-9C2F-55F6-5609-79CDEAF7C960}"/>
              </a:ext>
            </a:extLst>
          </p:cNvPr>
          <p:cNvSpPr txBox="1"/>
          <p:nvPr/>
        </p:nvSpPr>
        <p:spPr>
          <a:xfrm>
            <a:off x="2702778" y="3651658"/>
            <a:ext cx="762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Lhr-CTD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88684F7-0418-0C83-EF92-5D4A898F6582}"/>
              </a:ext>
            </a:extLst>
          </p:cNvPr>
          <p:cNvSpPr txBox="1"/>
          <p:nvPr/>
        </p:nvSpPr>
        <p:spPr>
          <a:xfrm>
            <a:off x="2095487" y="367448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116" name="Right Triangle 115">
            <a:extLst>
              <a:ext uri="{FF2B5EF4-FFF2-40B4-BE49-F238E27FC236}">
                <a16:creationId xmlns:a16="http://schemas.microsoft.com/office/drawing/2014/main" id="{3EBBAA06-FA57-15BB-B51D-B763DA686801}"/>
              </a:ext>
            </a:extLst>
          </p:cNvPr>
          <p:cNvSpPr/>
          <p:nvPr/>
        </p:nvSpPr>
        <p:spPr>
          <a:xfrm flipH="1">
            <a:off x="1118952" y="3604595"/>
            <a:ext cx="1008000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818ED0F-4E72-F251-6925-2D6250B035AA}"/>
              </a:ext>
            </a:extLst>
          </p:cNvPr>
          <p:cNvSpPr txBox="1"/>
          <p:nvPr/>
        </p:nvSpPr>
        <p:spPr>
          <a:xfrm>
            <a:off x="1459205" y="3651658"/>
            <a:ext cx="762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Lhr-CTD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1F83F34-0F86-4D74-480B-43AE8ACDA897}"/>
              </a:ext>
            </a:extLst>
          </p:cNvPr>
          <p:cNvSpPr txBox="1"/>
          <p:nvPr/>
        </p:nvSpPr>
        <p:spPr>
          <a:xfrm>
            <a:off x="881660" y="367448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D3B4542-FE6E-CC47-9740-1CDAFC7F752A}"/>
              </a:ext>
            </a:extLst>
          </p:cNvPr>
          <p:cNvSpPr txBox="1"/>
          <p:nvPr/>
        </p:nvSpPr>
        <p:spPr>
          <a:xfrm>
            <a:off x="5671202" y="3380935"/>
            <a:ext cx="7473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 NaOH</a:t>
            </a:r>
          </a:p>
        </p:txBody>
      </p:sp>
      <p:sp>
        <p:nvSpPr>
          <p:cNvPr id="120" name="Right Triangle 119">
            <a:extLst>
              <a:ext uri="{FF2B5EF4-FFF2-40B4-BE49-F238E27FC236}">
                <a16:creationId xmlns:a16="http://schemas.microsoft.com/office/drawing/2014/main" id="{BB4EAB68-20DE-C67A-A75F-1A7947C09A94}"/>
              </a:ext>
            </a:extLst>
          </p:cNvPr>
          <p:cNvSpPr/>
          <p:nvPr/>
        </p:nvSpPr>
        <p:spPr>
          <a:xfrm flipH="1">
            <a:off x="5510822" y="3599936"/>
            <a:ext cx="792000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4D23C88-EEC3-9AF2-9617-0769ADC666A2}"/>
              </a:ext>
            </a:extLst>
          </p:cNvPr>
          <p:cNvSpPr txBox="1"/>
          <p:nvPr/>
        </p:nvSpPr>
        <p:spPr>
          <a:xfrm>
            <a:off x="5642737" y="3653335"/>
            <a:ext cx="762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Lhr-CTD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27529C0-8091-2798-585E-F73E8261E264}"/>
              </a:ext>
            </a:extLst>
          </p:cNvPr>
          <p:cNvSpPr txBox="1"/>
          <p:nvPr/>
        </p:nvSpPr>
        <p:spPr>
          <a:xfrm>
            <a:off x="5213074" y="367448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126" name="Right Triangle 125">
            <a:extLst>
              <a:ext uri="{FF2B5EF4-FFF2-40B4-BE49-F238E27FC236}">
                <a16:creationId xmlns:a16="http://schemas.microsoft.com/office/drawing/2014/main" id="{7A700374-2C47-E2F3-E9A2-E1AABF4A727B}"/>
              </a:ext>
            </a:extLst>
          </p:cNvPr>
          <p:cNvSpPr/>
          <p:nvPr/>
        </p:nvSpPr>
        <p:spPr>
          <a:xfrm flipH="1">
            <a:off x="4475032" y="3598267"/>
            <a:ext cx="792000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F62D56B-A63E-F16B-8A35-C9E5707E1974}"/>
              </a:ext>
            </a:extLst>
          </p:cNvPr>
          <p:cNvSpPr txBox="1"/>
          <p:nvPr/>
        </p:nvSpPr>
        <p:spPr>
          <a:xfrm>
            <a:off x="4609538" y="3645199"/>
            <a:ext cx="762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Lhr-CTD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BD8DE65-5F56-B423-A485-9C416369017A}"/>
              </a:ext>
            </a:extLst>
          </p:cNvPr>
          <p:cNvSpPr txBox="1"/>
          <p:nvPr/>
        </p:nvSpPr>
        <p:spPr>
          <a:xfrm>
            <a:off x="4220092" y="367448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442A2C24-B6D1-466B-E037-8E2E92CE4845}"/>
              </a:ext>
            </a:extLst>
          </p:cNvPr>
          <p:cNvSpPr txBox="1"/>
          <p:nvPr/>
        </p:nvSpPr>
        <p:spPr>
          <a:xfrm>
            <a:off x="5523103" y="9315839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</a:p>
        </p:txBody>
      </p:sp>
      <p:sp>
        <p:nvSpPr>
          <p:cNvPr id="131" name="Right Triangle 130">
            <a:extLst>
              <a:ext uri="{FF2B5EF4-FFF2-40B4-BE49-F238E27FC236}">
                <a16:creationId xmlns:a16="http://schemas.microsoft.com/office/drawing/2014/main" id="{71262867-886D-C834-3FF6-F667AAD2F53E}"/>
              </a:ext>
            </a:extLst>
          </p:cNvPr>
          <p:cNvSpPr/>
          <p:nvPr/>
        </p:nvSpPr>
        <p:spPr>
          <a:xfrm flipH="1">
            <a:off x="3872803" y="9255777"/>
            <a:ext cx="1692000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C7B1F7B2-D055-FF77-7BFD-B9EFA8B04684}"/>
              </a:ext>
            </a:extLst>
          </p:cNvPr>
          <p:cNvSpPr txBox="1"/>
          <p:nvPr/>
        </p:nvSpPr>
        <p:spPr>
          <a:xfrm>
            <a:off x="5091499" y="9265834"/>
            <a:ext cx="5469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Time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A07E03CA-F1CB-610C-66F4-4381226CB894}"/>
              </a:ext>
            </a:extLst>
          </p:cNvPr>
          <p:cNvSpPr txBox="1"/>
          <p:nvPr/>
        </p:nvSpPr>
        <p:spPr>
          <a:xfrm>
            <a:off x="1471850" y="932766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497A0EC7-33FE-FB67-1C9D-D09D47F8A300}"/>
              </a:ext>
            </a:extLst>
          </p:cNvPr>
          <p:cNvSpPr txBox="1"/>
          <p:nvPr/>
        </p:nvSpPr>
        <p:spPr>
          <a:xfrm>
            <a:off x="2400454" y="9112513"/>
            <a:ext cx="762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Lhr-CTD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D3985188-26F8-80EA-B495-5055053C79A2}"/>
              </a:ext>
            </a:extLst>
          </p:cNvPr>
          <p:cNvSpPr txBox="1"/>
          <p:nvPr/>
        </p:nvSpPr>
        <p:spPr>
          <a:xfrm>
            <a:off x="3529370" y="9334007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137" name="Right Triangle 136">
            <a:extLst>
              <a:ext uri="{FF2B5EF4-FFF2-40B4-BE49-F238E27FC236}">
                <a16:creationId xmlns:a16="http://schemas.microsoft.com/office/drawing/2014/main" id="{85CA0F6A-3372-CD81-C9CA-96ABA6DD08EF}"/>
              </a:ext>
            </a:extLst>
          </p:cNvPr>
          <p:cNvSpPr/>
          <p:nvPr/>
        </p:nvSpPr>
        <p:spPr>
          <a:xfrm flipH="1">
            <a:off x="1798804" y="9256010"/>
            <a:ext cx="1692000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38F0C6B4-797A-292E-9C42-2681F9B1B08F}"/>
              </a:ext>
            </a:extLst>
          </p:cNvPr>
          <p:cNvSpPr txBox="1"/>
          <p:nvPr/>
        </p:nvSpPr>
        <p:spPr>
          <a:xfrm>
            <a:off x="3008673" y="9265824"/>
            <a:ext cx="5469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Time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F85C1891-14E3-8E98-46B4-E1E54276064E}"/>
              </a:ext>
            </a:extLst>
          </p:cNvPr>
          <p:cNvSpPr txBox="1"/>
          <p:nvPr/>
        </p:nvSpPr>
        <p:spPr>
          <a:xfrm>
            <a:off x="4369872" y="9111935"/>
            <a:ext cx="11485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Lhr-CTD</a:t>
            </a:r>
            <a:r>
              <a:rPr lang="en-US" sz="1400" baseline="30000" dirty="0"/>
              <a:t>D1536A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155D2D-72F9-CE05-315F-72479D662F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75771" y="3402612"/>
            <a:ext cx="720000" cy="945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F8D73F0-66CA-4471-54BF-3F3A697E7C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2160" y="3387323"/>
            <a:ext cx="720000" cy="945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79A867-5C5F-7645-DC64-01E36FF2A9D6}"/>
              </a:ext>
            </a:extLst>
          </p:cNvPr>
          <p:cNvSpPr txBox="1"/>
          <p:nvPr/>
        </p:nvSpPr>
        <p:spPr>
          <a:xfrm>
            <a:off x="2016728" y="3157621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ED7985D-D1B5-BB3A-9F00-E23CD41891B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1" b="11794"/>
          <a:stretch/>
        </p:blipFill>
        <p:spPr>
          <a:xfrm>
            <a:off x="314169" y="605612"/>
            <a:ext cx="3286288" cy="34334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297F84B-2041-B884-1DFF-FC2D8ADE19B3}"/>
              </a:ext>
            </a:extLst>
          </p:cNvPr>
          <p:cNvSpPr txBox="1"/>
          <p:nvPr/>
        </p:nvSpPr>
        <p:spPr>
          <a:xfrm>
            <a:off x="3143651" y="738198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1538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355AD3D-AF1D-C03C-2AA3-A0C06A87DD19}"/>
              </a:ext>
            </a:extLst>
          </p:cNvPr>
          <p:cNvSpPr txBox="1"/>
          <p:nvPr/>
        </p:nvSpPr>
        <p:spPr>
          <a:xfrm>
            <a:off x="2544949" y="73432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1098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86AC540-DBF0-4217-F3BC-D82EEBD8EE29}"/>
              </a:ext>
            </a:extLst>
          </p:cNvPr>
          <p:cNvSpPr txBox="1"/>
          <p:nvPr/>
        </p:nvSpPr>
        <p:spPr>
          <a:xfrm>
            <a:off x="2159701" y="263205"/>
            <a:ext cx="4010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876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206235C-D344-42F2-2470-431021977C49}"/>
              </a:ext>
            </a:extLst>
          </p:cNvPr>
          <p:cNvSpPr txBox="1"/>
          <p:nvPr/>
        </p:nvSpPr>
        <p:spPr>
          <a:xfrm>
            <a:off x="1544142" y="746988"/>
            <a:ext cx="4010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623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66CFB85-BEEE-F210-11B1-465B51B00B8D}"/>
              </a:ext>
            </a:extLst>
          </p:cNvPr>
          <p:cNvSpPr txBox="1"/>
          <p:nvPr/>
        </p:nvSpPr>
        <p:spPr>
          <a:xfrm>
            <a:off x="1294240" y="746285"/>
            <a:ext cx="4010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552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451EFDF-B318-CA37-77E4-5ABD24EF70AC}"/>
              </a:ext>
            </a:extLst>
          </p:cNvPr>
          <p:cNvSpPr txBox="1"/>
          <p:nvPr/>
        </p:nvSpPr>
        <p:spPr>
          <a:xfrm>
            <a:off x="1007603" y="746754"/>
            <a:ext cx="4010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454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30CDFE8-1090-468D-B495-A01C963B7230}"/>
              </a:ext>
            </a:extLst>
          </p:cNvPr>
          <p:cNvSpPr txBox="1"/>
          <p:nvPr/>
        </p:nvSpPr>
        <p:spPr>
          <a:xfrm>
            <a:off x="519113" y="745544"/>
            <a:ext cx="4010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244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C3E4059-49ED-3AA5-52DE-84116A9DDBC7}"/>
              </a:ext>
            </a:extLst>
          </p:cNvPr>
          <p:cNvSpPr txBox="1"/>
          <p:nvPr/>
        </p:nvSpPr>
        <p:spPr>
          <a:xfrm>
            <a:off x="2134066" y="726601"/>
            <a:ext cx="4010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897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0F3DA7-050C-0DC1-94E8-E618A8050FA1}"/>
              </a:ext>
            </a:extLst>
          </p:cNvPr>
          <p:cNvSpPr txBox="1"/>
          <p:nvPr/>
        </p:nvSpPr>
        <p:spPr>
          <a:xfrm>
            <a:off x="348499" y="444081"/>
            <a:ext cx="5763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RecA1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AE46F90-DFA9-506A-EC5C-3B88C807CF25}"/>
              </a:ext>
            </a:extLst>
          </p:cNvPr>
          <p:cNvSpPr txBox="1"/>
          <p:nvPr/>
        </p:nvSpPr>
        <p:spPr>
          <a:xfrm>
            <a:off x="848212" y="459470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RecA2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85C04EE-D011-C33F-D2CD-D98A02FB5C13}"/>
              </a:ext>
            </a:extLst>
          </p:cNvPr>
          <p:cNvSpPr txBox="1"/>
          <p:nvPr/>
        </p:nvSpPr>
        <p:spPr>
          <a:xfrm>
            <a:off x="1526789" y="459470"/>
            <a:ext cx="39786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WH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1D66504-3E29-E9D2-8021-524D2D2D6A4E}"/>
              </a:ext>
            </a:extLst>
          </p:cNvPr>
          <p:cNvSpPr txBox="1"/>
          <p:nvPr/>
        </p:nvSpPr>
        <p:spPr>
          <a:xfrm>
            <a:off x="1360023" y="459470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β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33067E-4587-909E-828F-7FBE3CD09401}"/>
              </a:ext>
            </a:extLst>
          </p:cNvPr>
          <p:cNvSpPr txBox="1"/>
          <p:nvPr/>
        </p:nvSpPr>
        <p:spPr>
          <a:xfrm>
            <a:off x="2338446" y="459470"/>
            <a:ext cx="2648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α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404A1E2-97B7-9419-31F0-D6AFF8594B0C}"/>
              </a:ext>
            </a:extLst>
          </p:cNvPr>
          <p:cNvSpPr txBox="1"/>
          <p:nvPr/>
        </p:nvSpPr>
        <p:spPr>
          <a:xfrm>
            <a:off x="3024413" y="459470"/>
            <a:ext cx="4283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AlkZ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88D83BE-9FCF-DF4E-2431-B333EDE0805A}"/>
              </a:ext>
            </a:extLst>
          </p:cNvPr>
          <p:cNvSpPr txBox="1"/>
          <p:nvPr/>
        </p:nvSpPr>
        <p:spPr>
          <a:xfrm>
            <a:off x="2523431" y="459470"/>
            <a:ext cx="4283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SelB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4B5FB58-190E-2FC2-AB69-8EAFCF0DBB2F}"/>
              </a:ext>
            </a:extLst>
          </p:cNvPr>
          <p:cNvSpPr txBox="1"/>
          <p:nvPr/>
        </p:nvSpPr>
        <p:spPr>
          <a:xfrm>
            <a:off x="1031" y="207233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62" name="Down Arrow 61">
            <a:extLst>
              <a:ext uri="{FF2B5EF4-FFF2-40B4-BE49-F238E27FC236}">
                <a16:creationId xmlns:a16="http://schemas.microsoft.com/office/drawing/2014/main" id="{4CE442D4-365E-C28F-268D-1A1B80CB3B62}"/>
              </a:ext>
            </a:extLst>
          </p:cNvPr>
          <p:cNvSpPr/>
          <p:nvPr/>
        </p:nvSpPr>
        <p:spPr>
          <a:xfrm>
            <a:off x="2321326" y="452096"/>
            <a:ext cx="45719" cy="19848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CC2C1899-6440-FC04-EC4C-3CF31BB0A6E3}"/>
              </a:ext>
            </a:extLst>
          </p:cNvPr>
          <p:cNvCxnSpPr>
            <a:cxnSpLocks/>
          </p:cNvCxnSpPr>
          <p:nvPr/>
        </p:nvCxnSpPr>
        <p:spPr>
          <a:xfrm>
            <a:off x="2248874" y="337632"/>
            <a:ext cx="130918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D0EF3DDE-DCCB-7C57-374D-68F9AC87013F}"/>
              </a:ext>
            </a:extLst>
          </p:cNvPr>
          <p:cNvSpPr txBox="1"/>
          <p:nvPr/>
        </p:nvSpPr>
        <p:spPr>
          <a:xfrm>
            <a:off x="2598787" y="139692"/>
            <a:ext cx="6463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Lhr-CTD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DF14422F-39C7-0346-5B84-332610E58786}"/>
              </a:ext>
            </a:extLst>
          </p:cNvPr>
          <p:cNvCxnSpPr>
            <a:cxnSpLocks/>
          </p:cNvCxnSpPr>
          <p:nvPr/>
        </p:nvCxnSpPr>
        <p:spPr>
          <a:xfrm>
            <a:off x="2157899" y="991084"/>
            <a:ext cx="1528109" cy="14922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0F9D470A-9DA1-734E-CC65-BFAAC45A4FE2}"/>
              </a:ext>
            </a:extLst>
          </p:cNvPr>
          <p:cNvSpPr txBox="1"/>
          <p:nvPr/>
        </p:nvSpPr>
        <p:spPr>
          <a:xfrm>
            <a:off x="2796116" y="1444348"/>
            <a:ext cx="4860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C-Lhr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9449710F-0357-F687-EAA0-901EC53D9EC0}"/>
              </a:ext>
            </a:extLst>
          </p:cNvPr>
          <p:cNvCxnSpPr>
            <a:cxnSpLocks/>
          </p:cNvCxnSpPr>
          <p:nvPr/>
        </p:nvCxnSpPr>
        <p:spPr>
          <a:xfrm flipV="1">
            <a:off x="552643" y="1184357"/>
            <a:ext cx="1051087" cy="9579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>
            <a:extLst>
              <a:ext uri="{FF2B5EF4-FFF2-40B4-BE49-F238E27FC236}">
                <a16:creationId xmlns:a16="http://schemas.microsoft.com/office/drawing/2014/main" id="{A5CFA995-CC9A-BC91-5BB4-AE3FB9673487}"/>
              </a:ext>
            </a:extLst>
          </p:cNvPr>
          <p:cNvSpPr txBox="1"/>
          <p:nvPr/>
        </p:nvSpPr>
        <p:spPr>
          <a:xfrm rot="19038612">
            <a:off x="459079" y="1401042"/>
            <a:ext cx="11897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helicase domains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4AB22209-AD6C-3FBC-592A-ED2A05A5C9DF}"/>
              </a:ext>
            </a:extLst>
          </p:cNvPr>
          <p:cNvSpPr txBox="1"/>
          <p:nvPr/>
        </p:nvSpPr>
        <p:spPr>
          <a:xfrm>
            <a:off x="875498" y="5257526"/>
            <a:ext cx="26773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1    2   3   4  5  6  7    8   9  10 11 12 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60B03E10-8E5D-E4F7-2642-3AF604527C0C}"/>
              </a:ext>
            </a:extLst>
          </p:cNvPr>
          <p:cNvSpPr txBox="1"/>
          <p:nvPr/>
        </p:nvSpPr>
        <p:spPr>
          <a:xfrm>
            <a:off x="4286093" y="5263081"/>
            <a:ext cx="2236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1  2  3  4 5 6 7   8 9 10 1112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5C4FEF78-9413-9E60-8452-10FAAD97334D}"/>
              </a:ext>
            </a:extLst>
          </p:cNvPr>
          <p:cNvSpPr txBox="1"/>
          <p:nvPr/>
        </p:nvSpPr>
        <p:spPr>
          <a:xfrm>
            <a:off x="3915959" y="3268357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757006A5-66FC-3A83-46D5-73D1799B9C49}"/>
              </a:ext>
            </a:extLst>
          </p:cNvPr>
          <p:cNvSpPr/>
          <p:nvPr/>
        </p:nvSpPr>
        <p:spPr>
          <a:xfrm>
            <a:off x="617215" y="3902966"/>
            <a:ext cx="2759434" cy="14222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AE4C1648-4E4C-1638-DD58-5BD5E88BCDC7}"/>
              </a:ext>
            </a:extLst>
          </p:cNvPr>
          <p:cNvSpPr/>
          <p:nvPr/>
        </p:nvSpPr>
        <p:spPr>
          <a:xfrm>
            <a:off x="4286093" y="3893163"/>
            <a:ext cx="2240854" cy="14222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63BF31DA-2F0A-9D92-0625-344172323E00}"/>
              </a:ext>
            </a:extLst>
          </p:cNvPr>
          <p:cNvSpPr/>
          <p:nvPr/>
        </p:nvSpPr>
        <p:spPr>
          <a:xfrm>
            <a:off x="1471850" y="9552846"/>
            <a:ext cx="4343522" cy="16067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58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E9D23F0-0BF7-8844-E188-AC65DA9F7ACB}"/>
              </a:ext>
            </a:extLst>
          </p:cNvPr>
          <p:cNvSpPr txBox="1"/>
          <p:nvPr/>
        </p:nvSpPr>
        <p:spPr>
          <a:xfrm>
            <a:off x="6078243" y="1434"/>
            <a:ext cx="775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84A761-6F61-8BAF-F3AF-AD3F1DA4A7EF}"/>
              </a:ext>
            </a:extLst>
          </p:cNvPr>
          <p:cNvSpPr txBox="1"/>
          <p:nvPr/>
        </p:nvSpPr>
        <p:spPr>
          <a:xfrm>
            <a:off x="1534426" y="3513427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FB5C73-2FEE-56BA-DA71-4AA12B96A2C4}"/>
              </a:ext>
            </a:extLst>
          </p:cNvPr>
          <p:cNvSpPr txBox="1"/>
          <p:nvPr/>
        </p:nvSpPr>
        <p:spPr>
          <a:xfrm>
            <a:off x="1542442" y="728171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570ADCD-4AE8-B513-47D8-692C930155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963" y="839548"/>
            <a:ext cx="1135032" cy="210487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8AABB6B-A736-54F2-17B3-067E8C15C835}"/>
              </a:ext>
            </a:extLst>
          </p:cNvPr>
          <p:cNvSpPr txBox="1"/>
          <p:nvPr/>
        </p:nvSpPr>
        <p:spPr>
          <a:xfrm>
            <a:off x="1524808" y="356835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4268BA4-34F8-D2D0-5E68-C091C229E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995" y="839548"/>
            <a:ext cx="1113931" cy="21052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BB9ACC6-0568-9311-FE01-D7FFBF47DA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8031" y="2735938"/>
            <a:ext cx="447351" cy="587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D28A6F5-69E7-4E7E-BDF4-48C729A7D5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2594" y="1021055"/>
            <a:ext cx="443843" cy="295252"/>
          </a:xfrm>
          <a:prstGeom prst="rect">
            <a:avLst/>
          </a:prstGeom>
        </p:spPr>
      </p:pic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19AC7834-36B2-9D73-B979-7E6FB7375B0E}"/>
              </a:ext>
            </a:extLst>
          </p:cNvPr>
          <p:cNvSpPr/>
          <p:nvPr/>
        </p:nvSpPr>
        <p:spPr>
          <a:xfrm flipH="1">
            <a:off x="3550119" y="584963"/>
            <a:ext cx="890907" cy="285876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0BA998-C18D-7115-90A1-24F772731DAC}"/>
              </a:ext>
            </a:extLst>
          </p:cNvPr>
          <p:cNvSpPr txBox="1"/>
          <p:nvPr/>
        </p:nvSpPr>
        <p:spPr>
          <a:xfrm>
            <a:off x="3767258" y="638047"/>
            <a:ext cx="762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Lhr-CTD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A03AF09-859D-6604-638F-208C4641E164}"/>
              </a:ext>
            </a:extLst>
          </p:cNvPr>
          <p:cNvSpPr txBox="1"/>
          <p:nvPr/>
        </p:nvSpPr>
        <p:spPr>
          <a:xfrm>
            <a:off x="3297278" y="65287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B4F35CDA-B4FA-513F-1FA1-CC6A67301A2C}"/>
              </a:ext>
            </a:extLst>
          </p:cNvPr>
          <p:cNvSpPr/>
          <p:nvPr/>
        </p:nvSpPr>
        <p:spPr>
          <a:xfrm flipH="1">
            <a:off x="2297995" y="596079"/>
            <a:ext cx="1008000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93C51F-1DD3-EC8F-23E5-A7D5462D9F42}"/>
              </a:ext>
            </a:extLst>
          </p:cNvPr>
          <p:cNvSpPr txBox="1"/>
          <p:nvPr/>
        </p:nvSpPr>
        <p:spPr>
          <a:xfrm>
            <a:off x="2953081" y="624484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E9328E3-10B3-B921-C2CB-59B72224E846}"/>
              </a:ext>
            </a:extLst>
          </p:cNvPr>
          <p:cNvSpPr txBox="1"/>
          <p:nvPr/>
        </p:nvSpPr>
        <p:spPr>
          <a:xfrm>
            <a:off x="2081023" y="651284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F68D04C8-9E6D-C1B2-7E6B-AEE9E54907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1380" y="7594642"/>
            <a:ext cx="2312138" cy="267794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9550E83-AEFF-5A26-967E-2D461CDC1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115" y="9889501"/>
            <a:ext cx="447351" cy="5876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1306AAC-1B1B-759D-4650-4C8E7CADA5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0728" y="7820461"/>
            <a:ext cx="443843" cy="295252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F74FC369-8158-15D0-B219-BDE9E765DB6A}"/>
              </a:ext>
            </a:extLst>
          </p:cNvPr>
          <p:cNvSpPr txBox="1"/>
          <p:nvPr/>
        </p:nvSpPr>
        <p:spPr>
          <a:xfrm>
            <a:off x="2293394" y="7379317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029482-C121-F993-5F49-BC6808D0C867}"/>
              </a:ext>
            </a:extLst>
          </p:cNvPr>
          <p:cNvSpPr/>
          <p:nvPr/>
        </p:nvSpPr>
        <p:spPr>
          <a:xfrm>
            <a:off x="2147075" y="888913"/>
            <a:ext cx="2301400" cy="20674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8643A3-1FCC-DE6F-2113-E9CA672D1E7A}"/>
              </a:ext>
            </a:extLst>
          </p:cNvPr>
          <p:cNvSpPr/>
          <p:nvPr/>
        </p:nvSpPr>
        <p:spPr>
          <a:xfrm>
            <a:off x="2275180" y="7610631"/>
            <a:ext cx="2318337" cy="26599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14E335E1-D80A-7936-1323-760785EEEDED}"/>
              </a:ext>
            </a:extLst>
          </p:cNvPr>
          <p:cNvSpPr/>
          <p:nvPr/>
        </p:nvSpPr>
        <p:spPr>
          <a:xfrm flipH="1">
            <a:off x="3576224" y="7306737"/>
            <a:ext cx="1018742" cy="285876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B36B5D-AE2A-3AE0-E479-D036D471A793}"/>
              </a:ext>
            </a:extLst>
          </p:cNvPr>
          <p:cNvSpPr txBox="1"/>
          <p:nvPr/>
        </p:nvSpPr>
        <p:spPr>
          <a:xfrm>
            <a:off x="3888290" y="7353249"/>
            <a:ext cx="8034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</a:t>
            </a:r>
            <a:r>
              <a:rPr lang="en-US" sz="1400" baseline="30000" dirty="0"/>
              <a:t>D1536A</a:t>
            </a:r>
            <a:endParaRPr lang="en-US" sz="1400" dirty="0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7AE2B671-CC04-B01C-348A-5A21F854252D}"/>
              </a:ext>
            </a:extLst>
          </p:cNvPr>
          <p:cNvSpPr/>
          <p:nvPr/>
        </p:nvSpPr>
        <p:spPr>
          <a:xfrm flipH="1">
            <a:off x="2608765" y="7307316"/>
            <a:ext cx="918263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AC1DD5-DC48-CA14-BB2A-098A67BB55C1}"/>
              </a:ext>
            </a:extLst>
          </p:cNvPr>
          <p:cNvSpPr txBox="1"/>
          <p:nvPr/>
        </p:nvSpPr>
        <p:spPr>
          <a:xfrm>
            <a:off x="3176236" y="7343267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BCBAA3B-6E4E-79C8-E9A9-0F7FF6FF6541}"/>
              </a:ext>
            </a:extLst>
          </p:cNvPr>
          <p:cNvGrpSpPr/>
          <p:nvPr/>
        </p:nvGrpSpPr>
        <p:grpSpPr>
          <a:xfrm>
            <a:off x="1558365" y="4500670"/>
            <a:ext cx="3600734" cy="1672207"/>
            <a:chOff x="3165002" y="3809871"/>
            <a:chExt cx="3600734" cy="1672207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EEC0C58E-5594-181E-3A0C-16B5CCBEF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9734" y="4314886"/>
              <a:ext cx="540000" cy="70932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D219CC0-F228-C321-B9AD-F9DB873F8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75734" y="5024713"/>
              <a:ext cx="234000" cy="33113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CAC4B702-FE98-CAC8-53F8-0721A3E0E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65002" y="4942891"/>
              <a:ext cx="280800" cy="70771"/>
            </a:xfrm>
            <a:prstGeom prst="rect">
              <a:avLst/>
            </a:prstGeom>
          </p:spPr>
        </p:pic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ABD0D32-25B6-3619-509D-95C609377398}"/>
                </a:ext>
              </a:extLst>
            </p:cNvPr>
            <p:cNvSpPr txBox="1"/>
            <p:nvPr/>
          </p:nvSpPr>
          <p:spPr>
            <a:xfrm>
              <a:off x="3297502" y="3978766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</a:t>
              </a:r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477C27EC-A9C3-1768-E9C9-1BDBDDDF7332}"/>
                </a:ext>
              </a:extLst>
            </p:cNvPr>
            <p:cNvCxnSpPr>
              <a:cxnSpLocks/>
            </p:cNvCxnSpPr>
            <p:nvPr/>
          </p:nvCxnSpPr>
          <p:spPr>
            <a:xfrm>
              <a:off x="3475734" y="4473211"/>
              <a:ext cx="0" cy="34365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CA04AB9D-064A-DB16-5E95-9502BF1BE2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32670"/>
            <a:stretch/>
          </p:blipFill>
          <p:spPr>
            <a:xfrm>
              <a:off x="3650861" y="3862681"/>
              <a:ext cx="2901875" cy="1619397"/>
            </a:xfrm>
            <a:prstGeom prst="rect">
              <a:avLst/>
            </a:prstGeom>
          </p:spPr>
        </p:pic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C44085EB-D523-37BF-3D02-B4F480E2B9EA}"/>
                </a:ext>
              </a:extLst>
            </p:cNvPr>
            <p:cNvSpPr txBox="1"/>
            <p:nvPr/>
          </p:nvSpPr>
          <p:spPr>
            <a:xfrm>
              <a:off x="6394838" y="4018477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50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3B6BF7D-CB54-3C72-A09D-0A7EC212E9F1}"/>
                </a:ext>
              </a:extLst>
            </p:cNvPr>
            <p:cNvSpPr txBox="1"/>
            <p:nvPr/>
          </p:nvSpPr>
          <p:spPr>
            <a:xfrm>
              <a:off x="6398328" y="4231929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37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43CC600-6AA5-D342-1439-89131DA860BB}"/>
                </a:ext>
              </a:extLst>
            </p:cNvPr>
            <p:cNvSpPr txBox="1"/>
            <p:nvPr/>
          </p:nvSpPr>
          <p:spPr>
            <a:xfrm>
              <a:off x="6385417" y="4738424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20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90B9F72-1FE8-ADD0-3581-FEA74E3A734C}"/>
                </a:ext>
              </a:extLst>
            </p:cNvPr>
            <p:cNvSpPr txBox="1"/>
            <p:nvPr/>
          </p:nvSpPr>
          <p:spPr>
            <a:xfrm>
              <a:off x="6377455" y="4861729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18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1773BF4-47D6-CA26-E248-6376654BF00F}"/>
                </a:ext>
              </a:extLst>
            </p:cNvPr>
            <p:cNvSpPr txBox="1"/>
            <p:nvPr/>
          </p:nvSpPr>
          <p:spPr>
            <a:xfrm>
              <a:off x="6385417" y="4986510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16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C3CA7010-C34E-A537-A997-53E43CC983F5}"/>
                </a:ext>
              </a:extLst>
            </p:cNvPr>
            <p:cNvSpPr txBox="1"/>
            <p:nvPr/>
          </p:nvSpPr>
          <p:spPr>
            <a:xfrm>
              <a:off x="3708008" y="3885887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3397E27-F7B3-8308-E7E0-F8E707DD5434}"/>
                </a:ext>
              </a:extLst>
            </p:cNvPr>
            <p:cNvSpPr txBox="1"/>
            <p:nvPr/>
          </p:nvSpPr>
          <p:spPr>
            <a:xfrm>
              <a:off x="4962195" y="3889515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0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1E530612-71CC-9E09-1EFA-D5E3C75134E4}"/>
                </a:ext>
              </a:extLst>
            </p:cNvPr>
            <p:cNvSpPr txBox="1"/>
            <p:nvPr/>
          </p:nvSpPr>
          <p:spPr>
            <a:xfrm>
              <a:off x="6200155" y="3881683"/>
              <a:ext cx="3385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M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998DB275-13D5-E11C-F3CF-6D9CEDF45A23}"/>
                </a:ext>
              </a:extLst>
            </p:cNvPr>
            <p:cNvSpPr/>
            <p:nvPr/>
          </p:nvSpPr>
          <p:spPr>
            <a:xfrm>
              <a:off x="3642438" y="4113702"/>
              <a:ext cx="2826983" cy="135428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ight Triangle 96">
              <a:extLst>
                <a:ext uri="{FF2B5EF4-FFF2-40B4-BE49-F238E27FC236}">
                  <a16:creationId xmlns:a16="http://schemas.microsoft.com/office/drawing/2014/main" id="{1011BA08-0507-8F7F-D193-0BF5E52B5EE3}"/>
                </a:ext>
              </a:extLst>
            </p:cNvPr>
            <p:cNvSpPr/>
            <p:nvPr/>
          </p:nvSpPr>
          <p:spPr>
            <a:xfrm flipH="1">
              <a:off x="5299947" y="3809871"/>
              <a:ext cx="969021" cy="285876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705EDFBE-0319-60BC-3FE5-C8C11E158273}"/>
                </a:ext>
              </a:extLst>
            </p:cNvPr>
            <p:cNvSpPr txBox="1"/>
            <p:nvPr/>
          </p:nvSpPr>
          <p:spPr>
            <a:xfrm>
              <a:off x="5558854" y="3854028"/>
              <a:ext cx="8034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Lhr</a:t>
              </a:r>
              <a:r>
                <a:rPr lang="en-US" sz="1400" baseline="30000" dirty="0"/>
                <a:t>D1536A</a:t>
              </a:r>
              <a:endParaRPr lang="en-US" sz="1400" dirty="0"/>
            </a:p>
          </p:txBody>
        </p:sp>
        <p:sp>
          <p:nvSpPr>
            <p:cNvPr id="99" name="Right Triangle 98">
              <a:extLst>
                <a:ext uri="{FF2B5EF4-FFF2-40B4-BE49-F238E27FC236}">
                  <a16:creationId xmlns:a16="http://schemas.microsoft.com/office/drawing/2014/main" id="{8373496C-DC6D-C154-7EDC-CA46BB555F66}"/>
                </a:ext>
              </a:extLst>
            </p:cNvPr>
            <p:cNvSpPr/>
            <p:nvPr/>
          </p:nvSpPr>
          <p:spPr>
            <a:xfrm flipH="1">
              <a:off x="3997100" y="3816748"/>
              <a:ext cx="984573" cy="274760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91B62B2-C477-3685-ED6A-144A08486684}"/>
                </a:ext>
              </a:extLst>
            </p:cNvPr>
            <p:cNvSpPr txBox="1"/>
            <p:nvPr/>
          </p:nvSpPr>
          <p:spPr>
            <a:xfrm>
              <a:off x="4635184" y="3854028"/>
              <a:ext cx="4171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Lhr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2680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3CCF10-4FE7-CD4C-7A36-9BC2EB137191}"/>
              </a:ext>
            </a:extLst>
          </p:cNvPr>
          <p:cNvSpPr txBox="1"/>
          <p:nvPr/>
        </p:nvSpPr>
        <p:spPr>
          <a:xfrm>
            <a:off x="6125395" y="-52259"/>
            <a:ext cx="775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037F02D-07B8-AFA9-0477-7F34C8B9EC47}"/>
              </a:ext>
            </a:extLst>
          </p:cNvPr>
          <p:cNvSpPr txBox="1"/>
          <p:nvPr/>
        </p:nvSpPr>
        <p:spPr>
          <a:xfrm>
            <a:off x="266700" y="308893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A2382B-5C73-325F-FA86-CAE700E46124}"/>
              </a:ext>
            </a:extLst>
          </p:cNvPr>
          <p:cNvSpPr txBox="1"/>
          <p:nvPr/>
        </p:nvSpPr>
        <p:spPr>
          <a:xfrm>
            <a:off x="278374" y="626366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4817D9-B7F5-A492-F0A4-45276AA366FF}"/>
              </a:ext>
            </a:extLst>
          </p:cNvPr>
          <p:cNvSpPr txBox="1"/>
          <p:nvPr/>
        </p:nvSpPr>
        <p:spPr>
          <a:xfrm>
            <a:off x="386991" y="9348646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90414A-65CA-EEED-BB04-BEA1A37FA08B}"/>
              </a:ext>
            </a:extLst>
          </p:cNvPr>
          <p:cNvSpPr txBox="1"/>
          <p:nvPr/>
        </p:nvSpPr>
        <p:spPr>
          <a:xfrm>
            <a:off x="258826" y="68804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F681F7E-5227-1D83-F829-718DBDCDEDAA}"/>
              </a:ext>
            </a:extLst>
          </p:cNvPr>
          <p:cNvGrpSpPr/>
          <p:nvPr/>
        </p:nvGrpSpPr>
        <p:grpSpPr>
          <a:xfrm>
            <a:off x="330347" y="392757"/>
            <a:ext cx="2913404" cy="2721613"/>
            <a:chOff x="788623" y="68881"/>
            <a:chExt cx="2913404" cy="272161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60580D4-BFC1-08D0-279E-5F8265441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8623" y="68881"/>
              <a:ext cx="2913404" cy="2721613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C0FFFDE-047F-89C5-91C5-CF3E8F8458A4}"/>
                </a:ext>
              </a:extLst>
            </p:cNvPr>
            <p:cNvSpPr txBox="1"/>
            <p:nvPr/>
          </p:nvSpPr>
          <p:spPr>
            <a:xfrm>
              <a:off x="2479735" y="707797"/>
              <a:ext cx="4171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Lhr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4B7E13B-3C5B-86CC-4562-CBFBCC1FDC42}"/>
                </a:ext>
              </a:extLst>
            </p:cNvPr>
            <p:cNvSpPr txBox="1"/>
            <p:nvPr/>
          </p:nvSpPr>
          <p:spPr>
            <a:xfrm>
              <a:off x="2631985" y="1593741"/>
              <a:ext cx="7621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Lhr-CTD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2C2240-CA9C-4368-05F5-485478359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6322" y="532440"/>
              <a:ext cx="540000" cy="7093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8258DDE-E049-0FDD-29D2-3C46901B6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2322" y="856861"/>
              <a:ext cx="234000" cy="3311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35FD1D5-C8B6-B69A-55B5-979E2E437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91590" y="784564"/>
              <a:ext cx="280800" cy="70771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CC61E4C-2D06-8CD0-E77B-28EBABC4661D}"/>
                </a:ext>
              </a:extLst>
            </p:cNvPr>
            <p:cNvSpPr txBox="1"/>
            <p:nvPr/>
          </p:nvSpPr>
          <p:spPr>
            <a:xfrm>
              <a:off x="1524090" y="253470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B6DE009B-06EE-7719-DAD3-EBEDC212B4F2}"/>
                </a:ext>
              </a:extLst>
            </p:cNvPr>
            <p:cNvCxnSpPr>
              <a:cxnSpLocks/>
            </p:cNvCxnSpPr>
            <p:nvPr/>
          </p:nvCxnSpPr>
          <p:spPr>
            <a:xfrm>
              <a:off x="1702322" y="619488"/>
              <a:ext cx="0" cy="1440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74ED8879-1A4C-F748-655A-16C203D12D2B}"/>
              </a:ext>
            </a:extLst>
          </p:cNvPr>
          <p:cNvGrpSpPr/>
          <p:nvPr/>
        </p:nvGrpSpPr>
        <p:grpSpPr>
          <a:xfrm>
            <a:off x="2009066" y="3141903"/>
            <a:ext cx="2916000" cy="2620821"/>
            <a:chOff x="3998903" y="3552508"/>
            <a:chExt cx="2916000" cy="262082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C1E1F3B-F954-12F1-4FFF-1520D6E4D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98903" y="3552508"/>
              <a:ext cx="2916000" cy="2620821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DB73CD91-5979-8CF5-45A6-08B5B0C16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51745" y="3972988"/>
              <a:ext cx="540000" cy="360000"/>
            </a:xfrm>
            <a:prstGeom prst="rect">
              <a:avLst/>
            </a:prstGeom>
          </p:spPr>
        </p:pic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452A6C1D-7EBE-485C-FD2D-EACD836533F0}"/>
                </a:ext>
              </a:extLst>
            </p:cNvPr>
            <p:cNvSpPr txBox="1"/>
            <p:nvPr/>
          </p:nvSpPr>
          <p:spPr>
            <a:xfrm>
              <a:off x="5007887" y="3813216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</a:t>
              </a:r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C47633E5-1E6F-C327-0554-6CE45C0F4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29059" y="4858709"/>
              <a:ext cx="540000" cy="70932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B670A588-C086-3C3D-76B2-2E44E96873C6}"/>
                </a:ext>
              </a:extLst>
            </p:cNvPr>
            <p:cNvSpPr txBox="1"/>
            <p:nvPr/>
          </p:nvSpPr>
          <p:spPr>
            <a:xfrm>
              <a:off x="5956827" y="4605865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</a:t>
              </a: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360806F1-827B-0197-2BE4-DB6367BB7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87344" y="5483392"/>
              <a:ext cx="540000" cy="123559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1C4B2CF-B65D-4AD3-A315-8F0362B8DB00}"/>
                </a:ext>
              </a:extLst>
            </p:cNvPr>
            <p:cNvSpPr txBox="1"/>
            <p:nvPr/>
          </p:nvSpPr>
          <p:spPr>
            <a:xfrm>
              <a:off x="6013064" y="5219456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</a:t>
              </a:r>
            </a:p>
          </p:txBody>
        </p:sp>
      </p:grpSp>
      <p:pic>
        <p:nvPicPr>
          <p:cNvPr id="87" name="Picture 86">
            <a:extLst>
              <a:ext uri="{FF2B5EF4-FFF2-40B4-BE49-F238E27FC236}">
                <a16:creationId xmlns:a16="http://schemas.microsoft.com/office/drawing/2014/main" id="{A88A449E-D772-BDEF-EAA6-57504B302E8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47845"/>
          <a:stretch/>
        </p:blipFill>
        <p:spPr>
          <a:xfrm>
            <a:off x="1778148" y="6842426"/>
            <a:ext cx="3333049" cy="1649882"/>
          </a:xfrm>
          <a:prstGeom prst="rect">
            <a:avLst/>
          </a:prstGeom>
          <a:ln w="6350">
            <a:noFill/>
          </a:ln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F06B6DD9-C26C-1199-DDEC-98DE16917A4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6732" r="1113"/>
          <a:stretch/>
        </p:blipFill>
        <p:spPr>
          <a:xfrm flipH="1">
            <a:off x="1760901" y="9737058"/>
            <a:ext cx="3333050" cy="1649883"/>
          </a:xfrm>
          <a:prstGeom prst="rect">
            <a:avLst/>
          </a:prstGeom>
          <a:ln w="6350">
            <a:noFill/>
          </a:ln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AEDF4C69-6AFA-00E0-F97A-1C13E1E92D2E}"/>
              </a:ext>
            </a:extLst>
          </p:cNvPr>
          <p:cNvSpPr txBox="1"/>
          <p:nvPr/>
        </p:nvSpPr>
        <p:spPr>
          <a:xfrm>
            <a:off x="4743135" y="6782840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B4A16EC-B087-4879-1036-A747220881CC}"/>
              </a:ext>
            </a:extLst>
          </p:cNvPr>
          <p:cNvSpPr txBox="1"/>
          <p:nvPr/>
        </p:nvSpPr>
        <p:spPr>
          <a:xfrm>
            <a:off x="4377619" y="6765823"/>
            <a:ext cx="444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+ve</a:t>
            </a:r>
          </a:p>
        </p:txBody>
      </p:sp>
      <p:sp>
        <p:nvSpPr>
          <p:cNvPr id="92" name="Right Triangle 91">
            <a:extLst>
              <a:ext uri="{FF2B5EF4-FFF2-40B4-BE49-F238E27FC236}">
                <a16:creationId xmlns:a16="http://schemas.microsoft.com/office/drawing/2014/main" id="{4D15EB02-2B97-1E8D-7D8D-A02B8AFCB628}"/>
              </a:ext>
            </a:extLst>
          </p:cNvPr>
          <p:cNvSpPr/>
          <p:nvPr/>
        </p:nvSpPr>
        <p:spPr>
          <a:xfrm flipH="1">
            <a:off x="3510503" y="6719331"/>
            <a:ext cx="890907" cy="285876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221EC4F-C0E5-EDEE-1DA9-36A9CEB65770}"/>
              </a:ext>
            </a:extLst>
          </p:cNvPr>
          <p:cNvSpPr txBox="1"/>
          <p:nvPr/>
        </p:nvSpPr>
        <p:spPr>
          <a:xfrm>
            <a:off x="3757733" y="6461307"/>
            <a:ext cx="762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Lhr-CTD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A6EBF1E-3A14-CA07-F7E8-6AAD10D1A37D}"/>
              </a:ext>
            </a:extLst>
          </p:cNvPr>
          <p:cNvSpPr txBox="1"/>
          <p:nvPr/>
        </p:nvSpPr>
        <p:spPr>
          <a:xfrm>
            <a:off x="3182478" y="679571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95" name="Right Triangle 94">
            <a:extLst>
              <a:ext uri="{FF2B5EF4-FFF2-40B4-BE49-F238E27FC236}">
                <a16:creationId xmlns:a16="http://schemas.microsoft.com/office/drawing/2014/main" id="{96ACAF20-6DFD-9B78-F304-CFA7829A1D10}"/>
              </a:ext>
            </a:extLst>
          </p:cNvPr>
          <p:cNvSpPr/>
          <p:nvPr/>
        </p:nvSpPr>
        <p:spPr>
          <a:xfrm flipH="1">
            <a:off x="2166939" y="6730447"/>
            <a:ext cx="1008000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BEE013D-A728-2DBA-73D4-47480394F9A9}"/>
              </a:ext>
            </a:extLst>
          </p:cNvPr>
          <p:cNvSpPr txBox="1"/>
          <p:nvPr/>
        </p:nvSpPr>
        <p:spPr>
          <a:xfrm>
            <a:off x="2353703" y="6465895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22E259D-9751-DD93-1156-35F336266CA8}"/>
              </a:ext>
            </a:extLst>
          </p:cNvPr>
          <p:cNvSpPr txBox="1"/>
          <p:nvPr/>
        </p:nvSpPr>
        <p:spPr>
          <a:xfrm>
            <a:off x="1883927" y="6794121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2D1C7B85-0E19-1DC9-1E38-16361DE6C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890" y="7334717"/>
            <a:ext cx="540000" cy="70932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AF82A972-F975-23FA-2A0B-CDB5188F5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890" y="8222954"/>
            <a:ext cx="234000" cy="33113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EC8692F3-F075-A84D-9B4B-6ACDEE8FD4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3158" y="8141132"/>
            <a:ext cx="280800" cy="70771"/>
          </a:xfrm>
          <a:prstGeom prst="rect">
            <a:avLst/>
          </a:prstGeom>
        </p:spPr>
      </p:pic>
      <p:sp>
        <p:nvSpPr>
          <p:cNvPr id="101" name="TextBox 100">
            <a:extLst>
              <a:ext uri="{FF2B5EF4-FFF2-40B4-BE49-F238E27FC236}">
                <a16:creationId xmlns:a16="http://schemas.microsoft.com/office/drawing/2014/main" id="{156F47FB-3F8A-6990-C38C-D3511AFA7821}"/>
              </a:ext>
            </a:extLst>
          </p:cNvPr>
          <p:cNvSpPr txBox="1"/>
          <p:nvPr/>
        </p:nvSpPr>
        <p:spPr>
          <a:xfrm>
            <a:off x="1344206" y="7123402"/>
            <a:ext cx="3000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</a:t>
            </a:r>
          </a:p>
        </p:txBody>
      </p: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184F8AFA-3A86-C9A9-D261-204968E2BCE0}"/>
              </a:ext>
            </a:extLst>
          </p:cNvPr>
          <p:cNvCxnSpPr>
            <a:cxnSpLocks/>
          </p:cNvCxnSpPr>
          <p:nvPr/>
        </p:nvCxnSpPr>
        <p:spPr>
          <a:xfrm>
            <a:off x="1487890" y="7534714"/>
            <a:ext cx="0" cy="3961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" name="Picture 103">
            <a:extLst>
              <a:ext uri="{FF2B5EF4-FFF2-40B4-BE49-F238E27FC236}">
                <a16:creationId xmlns:a16="http://schemas.microsoft.com/office/drawing/2014/main" id="{A4D9BCD1-D5A1-0FFA-7E2A-F63A9B929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644" y="10326908"/>
            <a:ext cx="540000" cy="70932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A2BC2A8-A626-4F76-9C8E-FB6904F49E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644" y="11215145"/>
            <a:ext cx="234000" cy="33113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0C0D2C3A-D211-C4CF-E2A3-F8A43DE744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5912" y="11133323"/>
            <a:ext cx="280800" cy="70771"/>
          </a:xfrm>
          <a:prstGeom prst="rect">
            <a:avLst/>
          </a:prstGeom>
        </p:spPr>
      </p:pic>
      <p:sp>
        <p:nvSpPr>
          <p:cNvPr id="107" name="TextBox 106">
            <a:extLst>
              <a:ext uri="{FF2B5EF4-FFF2-40B4-BE49-F238E27FC236}">
                <a16:creationId xmlns:a16="http://schemas.microsoft.com/office/drawing/2014/main" id="{BA15AA63-A3E1-3E14-54E9-37061F556309}"/>
              </a:ext>
            </a:extLst>
          </p:cNvPr>
          <p:cNvSpPr txBox="1"/>
          <p:nvPr/>
        </p:nvSpPr>
        <p:spPr>
          <a:xfrm>
            <a:off x="1219379" y="10083516"/>
            <a:ext cx="5578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oxoG</a:t>
            </a:r>
          </a:p>
        </p:txBody>
      </p: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EC6DB1B8-546C-8DCA-C2CF-4275EE8AF0E1}"/>
              </a:ext>
            </a:extLst>
          </p:cNvPr>
          <p:cNvCxnSpPr>
            <a:cxnSpLocks/>
          </p:cNvCxnSpPr>
          <p:nvPr/>
        </p:nvCxnSpPr>
        <p:spPr>
          <a:xfrm>
            <a:off x="1477791" y="10561999"/>
            <a:ext cx="0" cy="3961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9" name="Picture 108">
            <a:extLst>
              <a:ext uri="{FF2B5EF4-FFF2-40B4-BE49-F238E27FC236}">
                <a16:creationId xmlns:a16="http://schemas.microsoft.com/office/drawing/2014/main" id="{250B5273-04BE-05FB-2BF2-40161FD94B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9114" y="6201207"/>
            <a:ext cx="892475" cy="594983"/>
          </a:xfrm>
          <a:prstGeom prst="rect">
            <a:avLst/>
          </a:prstGeom>
        </p:spPr>
      </p:pic>
      <p:sp>
        <p:nvSpPr>
          <p:cNvPr id="110" name="TextBox 109">
            <a:extLst>
              <a:ext uri="{FF2B5EF4-FFF2-40B4-BE49-F238E27FC236}">
                <a16:creationId xmlns:a16="http://schemas.microsoft.com/office/drawing/2014/main" id="{315C6AD3-D5FE-261F-050F-2187A0ACF373}"/>
              </a:ext>
            </a:extLst>
          </p:cNvPr>
          <p:cNvSpPr txBox="1"/>
          <p:nvPr/>
        </p:nvSpPr>
        <p:spPr>
          <a:xfrm>
            <a:off x="3112530" y="6154408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75CF91DA-3E06-9608-658F-899278E41D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3505" y="9114262"/>
            <a:ext cx="888084" cy="592056"/>
          </a:xfrm>
          <a:prstGeom prst="rect">
            <a:avLst/>
          </a:prstGeom>
        </p:spPr>
      </p:pic>
      <p:sp>
        <p:nvSpPr>
          <p:cNvPr id="112" name="TextBox 111">
            <a:extLst>
              <a:ext uri="{FF2B5EF4-FFF2-40B4-BE49-F238E27FC236}">
                <a16:creationId xmlns:a16="http://schemas.microsoft.com/office/drawing/2014/main" id="{03CDC848-C157-3692-5F4E-C13716080114}"/>
              </a:ext>
            </a:extLst>
          </p:cNvPr>
          <p:cNvSpPr txBox="1"/>
          <p:nvPr/>
        </p:nvSpPr>
        <p:spPr>
          <a:xfrm>
            <a:off x="2860249" y="8975530"/>
            <a:ext cx="767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Oxo-G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66EA6DCF-E990-3054-8AD3-EAB2DA3BB3A6}"/>
              </a:ext>
            </a:extLst>
          </p:cNvPr>
          <p:cNvSpPr txBox="1"/>
          <p:nvPr/>
        </p:nvSpPr>
        <p:spPr>
          <a:xfrm>
            <a:off x="4983894" y="7001259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50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417599A1-92DB-5C14-8774-B32BE94CEE7E}"/>
              </a:ext>
            </a:extLst>
          </p:cNvPr>
          <p:cNvSpPr txBox="1"/>
          <p:nvPr/>
        </p:nvSpPr>
        <p:spPr>
          <a:xfrm>
            <a:off x="4986084" y="727729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A2EEE9C-07FB-B8E4-B99A-C2FB5AFF844A}"/>
              </a:ext>
            </a:extLst>
          </p:cNvPr>
          <p:cNvSpPr txBox="1"/>
          <p:nvPr/>
        </p:nvSpPr>
        <p:spPr>
          <a:xfrm>
            <a:off x="4983357" y="794961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20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78A77620-F2DB-D92D-5A52-4C3619FF9B8A}"/>
              </a:ext>
            </a:extLst>
          </p:cNvPr>
          <p:cNvSpPr txBox="1"/>
          <p:nvPr/>
        </p:nvSpPr>
        <p:spPr>
          <a:xfrm>
            <a:off x="4983357" y="807493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18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B3AAADD-F92C-AD5C-6B8A-C44F84F6035A}"/>
              </a:ext>
            </a:extLst>
          </p:cNvPr>
          <p:cNvSpPr txBox="1"/>
          <p:nvPr/>
        </p:nvSpPr>
        <p:spPr>
          <a:xfrm>
            <a:off x="4983357" y="8217960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BC112546-D248-0918-8E86-8DBB2A35FAB8}"/>
              </a:ext>
            </a:extLst>
          </p:cNvPr>
          <p:cNvSpPr txBox="1"/>
          <p:nvPr/>
        </p:nvSpPr>
        <p:spPr>
          <a:xfrm>
            <a:off x="4988646" y="98697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50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0F7F27DB-B1DD-7320-9BCF-523604146293}"/>
              </a:ext>
            </a:extLst>
          </p:cNvPr>
          <p:cNvSpPr txBox="1"/>
          <p:nvPr/>
        </p:nvSpPr>
        <p:spPr>
          <a:xfrm>
            <a:off x="4990836" y="10173050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6A83BF52-4E85-BD6D-DCA9-1FAE3F40FE2A}"/>
              </a:ext>
            </a:extLst>
          </p:cNvPr>
          <p:cNvSpPr txBox="1"/>
          <p:nvPr/>
        </p:nvSpPr>
        <p:spPr>
          <a:xfrm>
            <a:off x="4988109" y="1085055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72BEF379-366C-C43A-CEAC-37FC5310295F}"/>
              </a:ext>
            </a:extLst>
          </p:cNvPr>
          <p:cNvSpPr txBox="1"/>
          <p:nvPr/>
        </p:nvSpPr>
        <p:spPr>
          <a:xfrm>
            <a:off x="4988109" y="10984338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18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3C770815-958E-A0F5-9FD2-A996F2EB6E96}"/>
              </a:ext>
            </a:extLst>
          </p:cNvPr>
          <p:cNvSpPr txBox="1"/>
          <p:nvPr/>
        </p:nvSpPr>
        <p:spPr>
          <a:xfrm>
            <a:off x="4988109" y="11118900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42F896-D18A-7639-58A4-0E11CBBAD680}"/>
              </a:ext>
            </a:extLst>
          </p:cNvPr>
          <p:cNvSpPr/>
          <p:nvPr/>
        </p:nvSpPr>
        <p:spPr>
          <a:xfrm>
            <a:off x="1757263" y="7027282"/>
            <a:ext cx="3310755" cy="14694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199429-7829-AF17-3740-E34804C23001}"/>
              </a:ext>
            </a:extLst>
          </p:cNvPr>
          <p:cNvSpPr/>
          <p:nvPr/>
        </p:nvSpPr>
        <p:spPr>
          <a:xfrm>
            <a:off x="1751347" y="9961530"/>
            <a:ext cx="3310754" cy="14254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732A1D-6829-09E1-6F54-16218B8F7FAB}"/>
              </a:ext>
            </a:extLst>
          </p:cNvPr>
          <p:cNvSpPr txBox="1"/>
          <p:nvPr/>
        </p:nvSpPr>
        <p:spPr>
          <a:xfrm>
            <a:off x="4734560" y="9709626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2B8049-B86D-EC09-88E4-333DA9401AC6}"/>
              </a:ext>
            </a:extLst>
          </p:cNvPr>
          <p:cNvSpPr txBox="1"/>
          <p:nvPr/>
        </p:nvSpPr>
        <p:spPr>
          <a:xfrm>
            <a:off x="4385978" y="9709543"/>
            <a:ext cx="444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+ve</a:t>
            </a:r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B50493F3-65EE-3ED0-B259-B85D6FFD1DEE}"/>
              </a:ext>
            </a:extLst>
          </p:cNvPr>
          <p:cNvSpPr/>
          <p:nvPr/>
        </p:nvSpPr>
        <p:spPr>
          <a:xfrm flipH="1">
            <a:off x="3527329" y="9646117"/>
            <a:ext cx="890907" cy="285876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FA5C06B-170D-0563-2AB3-E62188BA2C04}"/>
              </a:ext>
            </a:extLst>
          </p:cNvPr>
          <p:cNvSpPr txBox="1"/>
          <p:nvPr/>
        </p:nvSpPr>
        <p:spPr>
          <a:xfrm>
            <a:off x="3730827" y="9410201"/>
            <a:ext cx="762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Lhr-CTD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485FF10-DB97-1778-7260-2B4CEBF113B6}"/>
              </a:ext>
            </a:extLst>
          </p:cNvPr>
          <p:cNvSpPr txBox="1"/>
          <p:nvPr/>
        </p:nvSpPr>
        <p:spPr>
          <a:xfrm>
            <a:off x="3173903" y="972249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28" name="Right Triangle 27">
            <a:extLst>
              <a:ext uri="{FF2B5EF4-FFF2-40B4-BE49-F238E27FC236}">
                <a16:creationId xmlns:a16="http://schemas.microsoft.com/office/drawing/2014/main" id="{5BB747BE-FB81-B095-F7B5-F101FFADC7C6}"/>
              </a:ext>
            </a:extLst>
          </p:cNvPr>
          <p:cNvSpPr/>
          <p:nvPr/>
        </p:nvSpPr>
        <p:spPr>
          <a:xfrm flipH="1">
            <a:off x="2203376" y="9657233"/>
            <a:ext cx="962987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CEFEE3-2C2B-B024-2866-C3345672287C}"/>
              </a:ext>
            </a:extLst>
          </p:cNvPr>
          <p:cNvSpPr txBox="1"/>
          <p:nvPr/>
        </p:nvSpPr>
        <p:spPr>
          <a:xfrm>
            <a:off x="2444992" y="9395852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10CB293-8C05-0259-0A1A-3DDE519D8984}"/>
              </a:ext>
            </a:extLst>
          </p:cNvPr>
          <p:cNvSpPr txBox="1"/>
          <p:nvPr/>
        </p:nvSpPr>
        <p:spPr>
          <a:xfrm>
            <a:off x="1875352" y="9720907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9490506E-422B-D4B6-BEB6-112421960D8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47929" y="952698"/>
            <a:ext cx="2885813" cy="1395752"/>
          </a:xfrm>
          <a:prstGeom prst="rect">
            <a:avLst/>
          </a:prstGeom>
          <a:ln w="6350">
            <a:noFill/>
          </a:ln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8007090B-CC20-BBF6-009C-BCDECF326262}"/>
              </a:ext>
            </a:extLst>
          </p:cNvPr>
          <p:cNvSpPr txBox="1"/>
          <p:nvPr/>
        </p:nvSpPr>
        <p:spPr>
          <a:xfrm>
            <a:off x="6344737" y="108931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3D8B7AB-62FE-D5BD-0C80-5D2BB040F8AF}"/>
              </a:ext>
            </a:extLst>
          </p:cNvPr>
          <p:cNvSpPr txBox="1"/>
          <p:nvPr/>
        </p:nvSpPr>
        <p:spPr>
          <a:xfrm>
            <a:off x="6346927" y="12872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420D9A1-F069-E0B8-9E8B-497558923D4A}"/>
              </a:ext>
            </a:extLst>
          </p:cNvPr>
          <p:cNvSpPr txBox="1"/>
          <p:nvPr/>
        </p:nvSpPr>
        <p:spPr>
          <a:xfrm>
            <a:off x="6346927" y="1680893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85B84B7-6CFB-506A-49BB-09B0BAC53CE2}"/>
              </a:ext>
            </a:extLst>
          </p:cNvPr>
          <p:cNvSpPr txBox="1"/>
          <p:nvPr/>
        </p:nvSpPr>
        <p:spPr>
          <a:xfrm>
            <a:off x="6338687" y="1805933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18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1363C4C-9D57-B69B-F23A-A163417FBF80}"/>
              </a:ext>
            </a:extLst>
          </p:cNvPr>
          <p:cNvSpPr txBox="1"/>
          <p:nvPr/>
        </p:nvSpPr>
        <p:spPr>
          <a:xfrm>
            <a:off x="6334635" y="192582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16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FDF91C8-554E-E2FF-47DD-1DE18AA5FA89}"/>
              </a:ext>
            </a:extLst>
          </p:cNvPr>
          <p:cNvSpPr txBox="1"/>
          <p:nvPr/>
        </p:nvSpPr>
        <p:spPr>
          <a:xfrm>
            <a:off x="5327559" y="676666"/>
            <a:ext cx="762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Lhr-CTD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BFE669B-75C1-CB3B-9098-324FA17C1302}"/>
              </a:ext>
            </a:extLst>
          </p:cNvPr>
          <p:cNvSpPr txBox="1"/>
          <p:nvPr/>
        </p:nvSpPr>
        <p:spPr>
          <a:xfrm>
            <a:off x="4884328" y="83636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DC2EEC4-E321-F68C-BB70-E397BDDDE9DF}"/>
              </a:ext>
            </a:extLst>
          </p:cNvPr>
          <p:cNvSpPr txBox="1"/>
          <p:nvPr/>
        </p:nvSpPr>
        <p:spPr>
          <a:xfrm>
            <a:off x="4134968" y="685667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7A2BE6D-0483-ADA8-3B69-4356D531E684}"/>
              </a:ext>
            </a:extLst>
          </p:cNvPr>
          <p:cNvSpPr txBox="1"/>
          <p:nvPr/>
        </p:nvSpPr>
        <p:spPr>
          <a:xfrm>
            <a:off x="3536237" y="83478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84" name="Right Triangle 83">
            <a:extLst>
              <a:ext uri="{FF2B5EF4-FFF2-40B4-BE49-F238E27FC236}">
                <a16:creationId xmlns:a16="http://schemas.microsoft.com/office/drawing/2014/main" id="{FA375C74-4B1F-FD92-135F-63B9A70557BA}"/>
              </a:ext>
            </a:extLst>
          </p:cNvPr>
          <p:cNvSpPr/>
          <p:nvPr/>
        </p:nvSpPr>
        <p:spPr>
          <a:xfrm flipH="1">
            <a:off x="3813381" y="813845"/>
            <a:ext cx="1080000" cy="31680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B6D38AF-8B4A-5A30-44AC-11F175D57E1A}"/>
              </a:ext>
            </a:extLst>
          </p:cNvPr>
          <p:cNvSpPr txBox="1"/>
          <p:nvPr/>
        </p:nvSpPr>
        <p:spPr>
          <a:xfrm>
            <a:off x="4422523" y="883462"/>
            <a:ext cx="5469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Time</a:t>
            </a:r>
          </a:p>
        </p:txBody>
      </p:sp>
      <p:sp>
        <p:nvSpPr>
          <p:cNvPr id="123" name="Right Triangle 122">
            <a:extLst>
              <a:ext uri="{FF2B5EF4-FFF2-40B4-BE49-F238E27FC236}">
                <a16:creationId xmlns:a16="http://schemas.microsoft.com/office/drawing/2014/main" id="{8E641294-5797-BC52-1373-9DD671048B77}"/>
              </a:ext>
            </a:extLst>
          </p:cNvPr>
          <p:cNvSpPr/>
          <p:nvPr/>
        </p:nvSpPr>
        <p:spPr>
          <a:xfrm flipH="1">
            <a:off x="5152924" y="815530"/>
            <a:ext cx="1080000" cy="31680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844A97E1-4723-D74F-A5E9-A11BB31D4A1F}"/>
              </a:ext>
            </a:extLst>
          </p:cNvPr>
          <p:cNvSpPr txBox="1"/>
          <p:nvPr/>
        </p:nvSpPr>
        <p:spPr>
          <a:xfrm>
            <a:off x="5773524" y="890301"/>
            <a:ext cx="5469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Time</a:t>
            </a:r>
          </a:p>
        </p:txBody>
      </p:sp>
      <p:pic>
        <p:nvPicPr>
          <p:cNvPr id="125" name="Picture 124">
            <a:extLst>
              <a:ext uri="{FF2B5EF4-FFF2-40B4-BE49-F238E27FC236}">
                <a16:creationId xmlns:a16="http://schemas.microsoft.com/office/drawing/2014/main" id="{2538D60C-173A-4C9B-E35F-7917C5660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156" y="1416786"/>
            <a:ext cx="540000" cy="70932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87436351-E4E4-F01F-4E8E-366206D0D4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3156" y="1988857"/>
            <a:ext cx="234000" cy="33113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1AC40EF5-AA43-F188-FCB2-4B5BD85377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2424" y="1907035"/>
            <a:ext cx="280800" cy="70771"/>
          </a:xfrm>
          <a:prstGeom prst="rect">
            <a:avLst/>
          </a:prstGeom>
        </p:spPr>
      </p:pic>
      <p:sp>
        <p:nvSpPr>
          <p:cNvPr id="128" name="TextBox 127">
            <a:extLst>
              <a:ext uri="{FF2B5EF4-FFF2-40B4-BE49-F238E27FC236}">
                <a16:creationId xmlns:a16="http://schemas.microsoft.com/office/drawing/2014/main" id="{D2BC0AF6-D1B0-F307-51A6-BE6EF831A648}"/>
              </a:ext>
            </a:extLst>
          </p:cNvPr>
          <p:cNvSpPr txBox="1"/>
          <p:nvPr/>
        </p:nvSpPr>
        <p:spPr>
          <a:xfrm>
            <a:off x="3134924" y="1080666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38B55E07-27EE-D74A-7EA9-1A4ADC418DD5}"/>
              </a:ext>
            </a:extLst>
          </p:cNvPr>
          <p:cNvCxnSpPr>
            <a:cxnSpLocks/>
          </p:cNvCxnSpPr>
          <p:nvPr/>
        </p:nvCxnSpPr>
        <p:spPr>
          <a:xfrm>
            <a:off x="3313156" y="1513359"/>
            <a:ext cx="0" cy="3436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03E9A5C0-683A-1B76-7CB0-6FB768A10952}"/>
              </a:ext>
            </a:extLst>
          </p:cNvPr>
          <p:cNvSpPr txBox="1"/>
          <p:nvPr/>
        </p:nvSpPr>
        <p:spPr>
          <a:xfrm>
            <a:off x="6169410" y="920437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A8C2E2D-A674-9F3C-9C0A-191BE7843216}"/>
              </a:ext>
            </a:extLst>
          </p:cNvPr>
          <p:cNvSpPr/>
          <p:nvPr/>
        </p:nvSpPr>
        <p:spPr>
          <a:xfrm>
            <a:off x="3572818" y="1149185"/>
            <a:ext cx="2860924" cy="1176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9A34F7D5-3FE0-6770-CF4B-5D56F4E17A6A}"/>
              </a:ext>
            </a:extLst>
          </p:cNvPr>
          <p:cNvSpPr txBox="1"/>
          <p:nvPr/>
        </p:nvSpPr>
        <p:spPr>
          <a:xfrm>
            <a:off x="2693904" y="6755974"/>
            <a:ext cx="5469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Time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F9F45D75-B437-664E-8160-E21C831A2DA2}"/>
              </a:ext>
            </a:extLst>
          </p:cNvPr>
          <p:cNvSpPr txBox="1"/>
          <p:nvPr/>
        </p:nvSpPr>
        <p:spPr>
          <a:xfrm>
            <a:off x="3942095" y="6765822"/>
            <a:ext cx="5469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Time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0574DD46-A65A-8AD2-8F1E-762E5037CC78}"/>
              </a:ext>
            </a:extLst>
          </p:cNvPr>
          <p:cNvSpPr txBox="1"/>
          <p:nvPr/>
        </p:nvSpPr>
        <p:spPr>
          <a:xfrm>
            <a:off x="2693904" y="9687642"/>
            <a:ext cx="5469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Time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7A687512-6621-84DC-5857-FC0C8F621429}"/>
              </a:ext>
            </a:extLst>
          </p:cNvPr>
          <p:cNvSpPr txBox="1"/>
          <p:nvPr/>
        </p:nvSpPr>
        <p:spPr>
          <a:xfrm>
            <a:off x="3942095" y="9697490"/>
            <a:ext cx="5469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3576652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CD93D0-6749-5028-1769-2B225D9A27EB}"/>
              </a:ext>
            </a:extLst>
          </p:cNvPr>
          <p:cNvSpPr txBox="1"/>
          <p:nvPr/>
        </p:nvSpPr>
        <p:spPr>
          <a:xfrm>
            <a:off x="618483" y="2157994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10F841-29EA-533E-75FF-476CCF2BF859}"/>
              </a:ext>
            </a:extLst>
          </p:cNvPr>
          <p:cNvSpPr txBox="1"/>
          <p:nvPr/>
        </p:nvSpPr>
        <p:spPr>
          <a:xfrm>
            <a:off x="5713784" y="-24323"/>
            <a:ext cx="1255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3 (</a:t>
            </a:r>
            <a:r>
              <a:rPr lang="en-US" sz="1400" b="1" dirty="0" err="1"/>
              <a:t>cont</a:t>
            </a:r>
            <a:r>
              <a:rPr lang="en-US" sz="1400" b="1" dirty="0"/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DB5A26-C270-EC32-055D-137252FD687C}"/>
              </a:ext>
            </a:extLst>
          </p:cNvPr>
          <p:cNvSpPr txBox="1"/>
          <p:nvPr/>
        </p:nvSpPr>
        <p:spPr>
          <a:xfrm>
            <a:off x="618483" y="6384863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E44D819-C54F-78F0-C6C4-9162AC923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947" y="7388572"/>
            <a:ext cx="4595275" cy="16638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1FFFD0B-A1CD-DC9E-6586-463B6B55DE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765266" y="3820197"/>
            <a:ext cx="1258288" cy="1635063"/>
          </a:xfrm>
          <a:prstGeom prst="rect">
            <a:avLst/>
          </a:prstGeom>
          <a:ln w="6350"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43C1EBE-3B09-F6E4-2238-26BB707DF5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3704"/>
          <a:stretch/>
        </p:blipFill>
        <p:spPr>
          <a:xfrm>
            <a:off x="3205889" y="3820196"/>
            <a:ext cx="545898" cy="1635063"/>
          </a:xfrm>
          <a:prstGeom prst="rect">
            <a:avLst/>
          </a:prstGeom>
          <a:ln w="6350">
            <a:noFill/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CED1E26-9A41-4163-B820-2CB66CEFD1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911" r="2710"/>
          <a:stretch/>
        </p:blipFill>
        <p:spPr>
          <a:xfrm>
            <a:off x="3834804" y="3820195"/>
            <a:ext cx="1170408" cy="1635063"/>
          </a:xfrm>
          <a:prstGeom prst="rect">
            <a:avLst/>
          </a:prstGeom>
          <a:ln w="6350">
            <a:noFill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0CF5FB7-ACE0-01D2-6542-A212D51CEDB4}"/>
              </a:ext>
            </a:extLst>
          </p:cNvPr>
          <p:cNvSpPr txBox="1"/>
          <p:nvPr/>
        </p:nvSpPr>
        <p:spPr>
          <a:xfrm>
            <a:off x="1460968" y="3167951"/>
            <a:ext cx="5597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EDTA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AD3769-3FD5-B6BA-1887-BC31BB07921D}"/>
              </a:ext>
            </a:extLst>
          </p:cNvPr>
          <p:cNvSpPr txBox="1"/>
          <p:nvPr/>
        </p:nvSpPr>
        <p:spPr>
          <a:xfrm>
            <a:off x="1506740" y="3382342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Mn</a:t>
            </a:r>
            <a:r>
              <a:rPr lang="en-US" sz="1400" baseline="30000" dirty="0"/>
              <a:t>2+</a:t>
            </a:r>
            <a:endParaRPr lang="en-US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1AB05E-A8E2-B5FE-F2B4-B58CCB88F1C2}"/>
              </a:ext>
            </a:extLst>
          </p:cNvPr>
          <p:cNvSpPr txBox="1"/>
          <p:nvPr/>
        </p:nvSpPr>
        <p:spPr>
          <a:xfrm>
            <a:off x="1573987" y="3553936"/>
            <a:ext cx="487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Ca</a:t>
            </a:r>
            <a:r>
              <a:rPr lang="en-US" sz="1400" baseline="30000" dirty="0"/>
              <a:t>2+</a:t>
            </a:r>
            <a:endParaRPr lang="en-US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1954B6-403C-707E-E8D2-D08CAAF921CD}"/>
              </a:ext>
            </a:extLst>
          </p:cNvPr>
          <p:cNvSpPr txBox="1"/>
          <p:nvPr/>
        </p:nvSpPr>
        <p:spPr>
          <a:xfrm>
            <a:off x="2739452" y="3557989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60B0E46-2F86-E882-E3E7-38B502988CD3}"/>
              </a:ext>
            </a:extLst>
          </p:cNvPr>
          <p:cNvSpPr txBox="1"/>
          <p:nvPr/>
        </p:nvSpPr>
        <p:spPr>
          <a:xfrm>
            <a:off x="1936033" y="315925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92A8861-D00D-0F99-98E4-917D4E996000}"/>
              </a:ext>
            </a:extLst>
          </p:cNvPr>
          <p:cNvSpPr txBox="1"/>
          <p:nvPr/>
        </p:nvSpPr>
        <p:spPr>
          <a:xfrm>
            <a:off x="2195094" y="3360118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471D06-624A-9ED6-50DF-AD9E029DA263}"/>
              </a:ext>
            </a:extLst>
          </p:cNvPr>
          <p:cNvSpPr txBox="1"/>
          <p:nvPr/>
        </p:nvSpPr>
        <p:spPr>
          <a:xfrm>
            <a:off x="2533811" y="3159250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88176E2-33D7-9B60-7537-9D5B51DD12CC}"/>
              </a:ext>
            </a:extLst>
          </p:cNvPr>
          <p:cNvSpPr txBox="1"/>
          <p:nvPr/>
        </p:nvSpPr>
        <p:spPr>
          <a:xfrm>
            <a:off x="2533811" y="3360118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002F6AE-D0C1-93BE-58BD-729D7615D70D}"/>
              </a:ext>
            </a:extLst>
          </p:cNvPr>
          <p:cNvSpPr txBox="1"/>
          <p:nvPr/>
        </p:nvSpPr>
        <p:spPr>
          <a:xfrm>
            <a:off x="2506051" y="3549296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14BBA8D-6A08-92F3-4B13-05E7D3ED8D48}"/>
              </a:ext>
            </a:extLst>
          </p:cNvPr>
          <p:cNvSpPr txBox="1"/>
          <p:nvPr/>
        </p:nvSpPr>
        <p:spPr>
          <a:xfrm>
            <a:off x="2210816" y="3549296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4EBD9BB-0C17-C25A-B1E4-682DBA8D2087}"/>
              </a:ext>
            </a:extLst>
          </p:cNvPr>
          <p:cNvSpPr txBox="1"/>
          <p:nvPr/>
        </p:nvSpPr>
        <p:spPr>
          <a:xfrm>
            <a:off x="1944890" y="3549296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666B65D-BE24-FF87-DC25-393889D2B496}"/>
              </a:ext>
            </a:extLst>
          </p:cNvPr>
          <p:cNvSpPr txBox="1"/>
          <p:nvPr/>
        </p:nvSpPr>
        <p:spPr>
          <a:xfrm>
            <a:off x="1948461" y="3360118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595121-9DF0-4EDC-AEED-9A10576279F1}"/>
              </a:ext>
            </a:extLst>
          </p:cNvPr>
          <p:cNvSpPr txBox="1"/>
          <p:nvPr/>
        </p:nvSpPr>
        <p:spPr>
          <a:xfrm>
            <a:off x="2220595" y="3159250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4906D16-1925-5363-2789-B490EC212355}"/>
              </a:ext>
            </a:extLst>
          </p:cNvPr>
          <p:cNvSpPr txBox="1"/>
          <p:nvPr/>
        </p:nvSpPr>
        <p:spPr>
          <a:xfrm>
            <a:off x="3491212" y="3093612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2B06E83-92FE-1CA2-693A-35A8C30CA3AA}"/>
              </a:ext>
            </a:extLst>
          </p:cNvPr>
          <p:cNvSpPr txBox="1"/>
          <p:nvPr/>
        </p:nvSpPr>
        <p:spPr>
          <a:xfrm>
            <a:off x="3470192" y="3317431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7B646E1-C92E-2F36-A758-EABD3CE87F56}"/>
              </a:ext>
            </a:extLst>
          </p:cNvPr>
          <p:cNvSpPr txBox="1"/>
          <p:nvPr/>
        </p:nvSpPr>
        <p:spPr>
          <a:xfrm>
            <a:off x="3471136" y="3537421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CE02D3A-A6DB-4720-F3C9-AB504D954984}"/>
              </a:ext>
            </a:extLst>
          </p:cNvPr>
          <p:cNvSpPr txBox="1"/>
          <p:nvPr/>
        </p:nvSpPr>
        <p:spPr>
          <a:xfrm>
            <a:off x="2926558" y="387141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6ACC797-5F4F-33B1-DBF2-A14AD209915B}"/>
              </a:ext>
            </a:extLst>
          </p:cNvPr>
          <p:cNvSpPr txBox="1"/>
          <p:nvPr/>
        </p:nvSpPr>
        <p:spPr>
          <a:xfrm>
            <a:off x="2926558" y="415010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BB61A88-F8C9-DB69-04E5-95674CB99C42}"/>
              </a:ext>
            </a:extLst>
          </p:cNvPr>
          <p:cNvSpPr txBox="1"/>
          <p:nvPr/>
        </p:nvSpPr>
        <p:spPr>
          <a:xfrm>
            <a:off x="2922376" y="4817707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239AEBD-3694-DD10-286E-8DF489277D46}"/>
              </a:ext>
            </a:extLst>
          </p:cNvPr>
          <p:cNvSpPr txBox="1"/>
          <p:nvPr/>
        </p:nvSpPr>
        <p:spPr>
          <a:xfrm>
            <a:off x="2916613" y="4939758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18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57B4CA1-D2FF-2711-BBD1-1A6ABFB23173}"/>
              </a:ext>
            </a:extLst>
          </p:cNvPr>
          <p:cNvSpPr txBox="1"/>
          <p:nvPr/>
        </p:nvSpPr>
        <p:spPr>
          <a:xfrm>
            <a:off x="2918025" y="507489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1198328-2E84-2CCC-9052-DCA34DEE4A28}"/>
              </a:ext>
            </a:extLst>
          </p:cNvPr>
          <p:cNvSpPr txBox="1"/>
          <p:nvPr/>
        </p:nvSpPr>
        <p:spPr>
          <a:xfrm>
            <a:off x="4075484" y="3317431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82D6B9A-18E1-BF3C-12A8-2D3DFAD5FDC1}"/>
              </a:ext>
            </a:extLst>
          </p:cNvPr>
          <p:cNvSpPr txBox="1"/>
          <p:nvPr/>
        </p:nvSpPr>
        <p:spPr>
          <a:xfrm>
            <a:off x="4384739" y="3317431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64003D-E284-DC83-A11F-258EE0705FD6}"/>
              </a:ext>
            </a:extLst>
          </p:cNvPr>
          <p:cNvSpPr txBox="1"/>
          <p:nvPr/>
        </p:nvSpPr>
        <p:spPr>
          <a:xfrm>
            <a:off x="4362917" y="3537421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AD00277-25CA-F043-BFF4-32FFABCFFBCC}"/>
              </a:ext>
            </a:extLst>
          </p:cNvPr>
          <p:cNvSpPr txBox="1"/>
          <p:nvPr/>
        </p:nvSpPr>
        <p:spPr>
          <a:xfrm>
            <a:off x="4097144" y="3537421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4012C33-F2CC-DEA9-9A69-93D66CF035D9}"/>
              </a:ext>
            </a:extLst>
          </p:cNvPr>
          <p:cNvSpPr txBox="1"/>
          <p:nvPr/>
        </p:nvSpPr>
        <p:spPr>
          <a:xfrm>
            <a:off x="3807616" y="3537421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ED4EDB8-85E7-6D80-9B50-125A992B7306}"/>
              </a:ext>
            </a:extLst>
          </p:cNvPr>
          <p:cNvSpPr txBox="1"/>
          <p:nvPr/>
        </p:nvSpPr>
        <p:spPr>
          <a:xfrm>
            <a:off x="3787361" y="3103681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+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87A8D9A-7968-0CCF-C782-19E52CEEB1F4}"/>
              </a:ext>
            </a:extLst>
          </p:cNvPr>
          <p:cNvSpPr txBox="1"/>
          <p:nvPr/>
        </p:nvSpPr>
        <p:spPr>
          <a:xfrm>
            <a:off x="4699123" y="3317431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6F79A17-C718-689B-1DBA-BDB9387F38D6}"/>
              </a:ext>
            </a:extLst>
          </p:cNvPr>
          <p:cNvSpPr txBox="1"/>
          <p:nvPr/>
        </p:nvSpPr>
        <p:spPr>
          <a:xfrm>
            <a:off x="4700068" y="3537421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7E427E3E-DAD6-1065-192C-21B27BBB24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2529" y="2893311"/>
            <a:ext cx="492998" cy="328665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44459366-C6B6-1F66-934B-1CD4FF596948}"/>
              </a:ext>
            </a:extLst>
          </p:cNvPr>
          <p:cNvSpPr txBox="1"/>
          <p:nvPr/>
        </p:nvSpPr>
        <p:spPr>
          <a:xfrm>
            <a:off x="2228339" y="2720419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A7B9FE37-E55C-E929-760E-8AF4279E7E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4914" y="2878960"/>
            <a:ext cx="543378" cy="362252"/>
          </a:xfrm>
          <a:prstGeom prst="rect">
            <a:avLst/>
          </a:prstGeom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3DEBF23-992F-AF53-BFC2-47E3C6EC03B0}"/>
              </a:ext>
            </a:extLst>
          </p:cNvPr>
          <p:cNvCxnSpPr>
            <a:cxnSpLocks/>
          </p:cNvCxnSpPr>
          <p:nvPr/>
        </p:nvCxnSpPr>
        <p:spPr>
          <a:xfrm>
            <a:off x="3781541" y="2584521"/>
            <a:ext cx="0" cy="28617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27DBD4E4-D8E1-6F5B-1A28-46DC634742F0}"/>
              </a:ext>
            </a:extLst>
          </p:cNvPr>
          <p:cNvSpPr txBox="1"/>
          <p:nvPr/>
        </p:nvSpPr>
        <p:spPr>
          <a:xfrm>
            <a:off x="1019819" y="7211705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FFAC9A6-E7C5-9EB1-192E-900558B664E6}"/>
              </a:ext>
            </a:extLst>
          </p:cNvPr>
          <p:cNvSpPr txBox="1"/>
          <p:nvPr/>
        </p:nvSpPr>
        <p:spPr>
          <a:xfrm>
            <a:off x="3236770" y="7206055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03C3835-E4DD-24D4-4231-29C7348EBDAA}"/>
              </a:ext>
            </a:extLst>
          </p:cNvPr>
          <p:cNvSpPr txBox="1"/>
          <p:nvPr/>
        </p:nvSpPr>
        <p:spPr>
          <a:xfrm>
            <a:off x="5126671" y="7206054"/>
            <a:ext cx="282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46771EF3-A7EA-232A-3797-2B5C5F842B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8097" y="8084286"/>
            <a:ext cx="554000" cy="369333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16310B5D-2F39-858F-3187-DF87C70760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8096" y="8566302"/>
            <a:ext cx="554001" cy="79507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956428FD-0C1A-AE00-A6A4-3401C16BD1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7266" y="4230270"/>
            <a:ext cx="540000" cy="70932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8C961B8E-9774-93BE-D876-C4177F1E86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3266" y="5228017"/>
            <a:ext cx="234000" cy="33113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A1ED50D2-98DA-9FFF-211B-207D84C40B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2534" y="5146195"/>
            <a:ext cx="280800" cy="70771"/>
          </a:xfrm>
          <a:prstGeom prst="rect">
            <a:avLst/>
          </a:prstGeo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1CA74982-00D2-3A17-6B73-512DD8B863CA}"/>
              </a:ext>
            </a:extLst>
          </p:cNvPr>
          <p:cNvSpPr txBox="1"/>
          <p:nvPr/>
        </p:nvSpPr>
        <p:spPr>
          <a:xfrm>
            <a:off x="1475034" y="3894150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43FA7130-930A-7A98-6932-A8996D2847A6}"/>
              </a:ext>
            </a:extLst>
          </p:cNvPr>
          <p:cNvCxnSpPr>
            <a:cxnSpLocks/>
          </p:cNvCxnSpPr>
          <p:nvPr/>
        </p:nvCxnSpPr>
        <p:spPr>
          <a:xfrm>
            <a:off x="1653266" y="4437205"/>
            <a:ext cx="0" cy="6070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CCF0114D-8E03-2417-4661-0B795B817CD5}"/>
              </a:ext>
            </a:extLst>
          </p:cNvPr>
          <p:cNvSpPr txBox="1"/>
          <p:nvPr/>
        </p:nvSpPr>
        <p:spPr>
          <a:xfrm>
            <a:off x="3174254" y="3557989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DB2B5A-2035-89BA-5636-A1856FCF46F5}"/>
              </a:ext>
            </a:extLst>
          </p:cNvPr>
          <p:cNvSpPr/>
          <p:nvPr/>
        </p:nvSpPr>
        <p:spPr>
          <a:xfrm>
            <a:off x="1910953" y="3783827"/>
            <a:ext cx="1104503" cy="16705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816838-FD7D-2796-CB51-ECEEF2FA8D5E}"/>
              </a:ext>
            </a:extLst>
          </p:cNvPr>
          <p:cNvSpPr/>
          <p:nvPr/>
        </p:nvSpPr>
        <p:spPr>
          <a:xfrm>
            <a:off x="3211322" y="3775912"/>
            <a:ext cx="1748570" cy="16705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A1B374-5BB0-DC24-CEEB-C7C778BA2834}"/>
              </a:ext>
            </a:extLst>
          </p:cNvPr>
          <p:cNvSpPr/>
          <p:nvPr/>
        </p:nvSpPr>
        <p:spPr>
          <a:xfrm>
            <a:off x="832268" y="7434529"/>
            <a:ext cx="4595275" cy="16178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7F7C215E-AB41-E6C9-77A5-577C62F714DF}"/>
              </a:ext>
            </a:extLst>
          </p:cNvPr>
          <p:cNvSpPr/>
          <p:nvPr/>
        </p:nvSpPr>
        <p:spPr>
          <a:xfrm flipH="1">
            <a:off x="3618347" y="7135173"/>
            <a:ext cx="1489348" cy="285876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1A6C9E-579F-A793-917C-87B94C4F1F92}"/>
              </a:ext>
            </a:extLst>
          </p:cNvPr>
          <p:cNvSpPr txBox="1"/>
          <p:nvPr/>
        </p:nvSpPr>
        <p:spPr>
          <a:xfrm>
            <a:off x="4371191" y="7174450"/>
            <a:ext cx="8034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</a:t>
            </a:r>
            <a:r>
              <a:rPr lang="en-US" sz="1400" baseline="30000" dirty="0"/>
              <a:t>D1536A</a:t>
            </a:r>
            <a:endParaRPr lang="en-US" sz="1400" dirty="0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B4FF38BA-FDA3-C813-D81A-3684A8AE4225}"/>
              </a:ext>
            </a:extLst>
          </p:cNvPr>
          <p:cNvSpPr/>
          <p:nvPr/>
        </p:nvSpPr>
        <p:spPr>
          <a:xfrm flipH="1">
            <a:off x="1441082" y="7140731"/>
            <a:ext cx="1725699" cy="27476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BC0DBA-43AE-7C0F-58A3-5DF7FC13878F}"/>
              </a:ext>
            </a:extLst>
          </p:cNvPr>
          <p:cNvSpPr txBox="1"/>
          <p:nvPr/>
        </p:nvSpPr>
        <p:spPr>
          <a:xfrm>
            <a:off x="2796607" y="7162093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Lhr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205733-F36C-E0E8-F03E-794A582134D5}"/>
              </a:ext>
            </a:extLst>
          </p:cNvPr>
          <p:cNvSpPr txBox="1"/>
          <p:nvPr/>
        </p:nvSpPr>
        <p:spPr>
          <a:xfrm>
            <a:off x="1917556" y="5399982"/>
            <a:ext cx="30796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1     2      3                      4      5     6     7     8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1C01C5-8A19-F480-DEAC-13B33DAE75C8}"/>
              </a:ext>
            </a:extLst>
          </p:cNvPr>
          <p:cNvSpPr txBox="1"/>
          <p:nvPr/>
        </p:nvSpPr>
        <p:spPr>
          <a:xfrm>
            <a:off x="3817592" y="3328739"/>
            <a:ext cx="239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865829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0E286F5-6873-56A7-F519-E252C2558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8256886"/>
            <a:ext cx="3276600" cy="17399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F077B5-AB17-D194-5BFF-F2A5F48FA07E}"/>
              </a:ext>
            </a:extLst>
          </p:cNvPr>
          <p:cNvSpPr txBox="1"/>
          <p:nvPr/>
        </p:nvSpPr>
        <p:spPr>
          <a:xfrm>
            <a:off x="5961184" y="61547"/>
            <a:ext cx="775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AF1890-5C31-C616-E75F-55AABAB59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836" y="1580894"/>
            <a:ext cx="1304033" cy="16414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F04937-AD39-DB9B-1482-E21B8E064D09}"/>
              </a:ext>
            </a:extLst>
          </p:cNvPr>
          <p:cNvSpPr txBox="1"/>
          <p:nvPr/>
        </p:nvSpPr>
        <p:spPr>
          <a:xfrm>
            <a:off x="538966" y="731065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69AD01-C625-EDB1-520C-A5B3CB33A2B6}"/>
              </a:ext>
            </a:extLst>
          </p:cNvPr>
          <p:cNvSpPr txBox="1"/>
          <p:nvPr/>
        </p:nvSpPr>
        <p:spPr>
          <a:xfrm>
            <a:off x="1161670" y="1352157"/>
            <a:ext cx="3741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DBB7B3-6463-8385-7055-DC52CF82A131}"/>
              </a:ext>
            </a:extLst>
          </p:cNvPr>
          <p:cNvSpPr txBox="1"/>
          <p:nvPr/>
        </p:nvSpPr>
        <p:spPr>
          <a:xfrm>
            <a:off x="1867145" y="1352009"/>
            <a:ext cx="3741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7CBE5C-0CD6-2DD0-2B18-4CDA36D4DE8F}"/>
              </a:ext>
            </a:extLst>
          </p:cNvPr>
          <p:cNvSpPr txBox="1"/>
          <p:nvPr/>
        </p:nvSpPr>
        <p:spPr>
          <a:xfrm>
            <a:off x="795499" y="1353120"/>
            <a:ext cx="481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Δ</a:t>
            </a:r>
            <a:r>
              <a:rPr lang="en-US" sz="1400" i="1" dirty="0"/>
              <a:t>lhr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410119-9213-F823-2E99-7271CC0470E1}"/>
              </a:ext>
            </a:extLst>
          </p:cNvPr>
          <p:cNvSpPr txBox="1"/>
          <p:nvPr/>
        </p:nvSpPr>
        <p:spPr>
          <a:xfrm>
            <a:off x="1463477" y="1358602"/>
            <a:ext cx="481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Δ</a:t>
            </a:r>
            <a:r>
              <a:rPr lang="en-US" sz="1400" i="1" dirty="0"/>
              <a:t>lhr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20FB67-3D2B-EC00-99BA-88319DCE2D9B}"/>
              </a:ext>
            </a:extLst>
          </p:cNvPr>
          <p:cNvSpPr txBox="1"/>
          <p:nvPr/>
        </p:nvSpPr>
        <p:spPr>
          <a:xfrm>
            <a:off x="1009643" y="1167933"/>
            <a:ext cx="357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EF7165-27C9-53AB-9A3E-A4F6E2BDB292}"/>
              </a:ext>
            </a:extLst>
          </p:cNvPr>
          <p:cNvSpPr txBox="1"/>
          <p:nvPr/>
        </p:nvSpPr>
        <p:spPr>
          <a:xfrm>
            <a:off x="1587186" y="1198340"/>
            <a:ext cx="590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+AZT </a:t>
            </a:r>
          </a:p>
        </p:txBody>
      </p:sp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43FEFC3C-7DE8-22A8-AB15-431A0A110834}"/>
              </a:ext>
            </a:extLst>
          </p:cNvPr>
          <p:cNvSpPr/>
          <p:nvPr/>
        </p:nvSpPr>
        <p:spPr>
          <a:xfrm>
            <a:off x="3550631" y="7915503"/>
            <a:ext cx="1179499" cy="31680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2A2C95-99EF-7FDF-7C5F-9CB26B90DA6B}"/>
              </a:ext>
            </a:extLst>
          </p:cNvPr>
          <p:cNvSpPr txBox="1"/>
          <p:nvPr/>
        </p:nvSpPr>
        <p:spPr>
          <a:xfrm flipH="1">
            <a:off x="3477517" y="7911826"/>
            <a:ext cx="63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A9E45EFF-FCB6-EB97-72AE-23F0A0804990}"/>
              </a:ext>
            </a:extLst>
          </p:cNvPr>
          <p:cNvSpPr/>
          <p:nvPr/>
        </p:nvSpPr>
        <p:spPr>
          <a:xfrm>
            <a:off x="1915692" y="7915503"/>
            <a:ext cx="1205557" cy="316800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3B43EF-D99A-48B8-9108-6F8BE861C550}"/>
              </a:ext>
            </a:extLst>
          </p:cNvPr>
          <p:cNvSpPr txBox="1"/>
          <p:nvPr/>
        </p:nvSpPr>
        <p:spPr>
          <a:xfrm flipH="1">
            <a:off x="1842578" y="7911826"/>
            <a:ext cx="63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D0F9ACF-051F-FD64-D349-97EEC5BEE1DB}"/>
              </a:ext>
            </a:extLst>
          </p:cNvPr>
          <p:cNvSpPr txBox="1"/>
          <p:nvPr/>
        </p:nvSpPr>
        <p:spPr>
          <a:xfrm>
            <a:off x="2318987" y="7681545"/>
            <a:ext cx="427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EA8F53-FF77-70B5-5535-DB57D5B8E7B0}"/>
              </a:ext>
            </a:extLst>
          </p:cNvPr>
          <p:cNvSpPr txBox="1"/>
          <p:nvPr/>
        </p:nvSpPr>
        <p:spPr>
          <a:xfrm>
            <a:off x="3870098" y="7681545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Δ</a:t>
            </a:r>
            <a:r>
              <a:rPr lang="en-US" i="1" dirty="0"/>
              <a:t>lhr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EAFB46-3D98-4A47-991B-E1C87170EB3C}"/>
              </a:ext>
            </a:extLst>
          </p:cNvPr>
          <p:cNvSpPr txBox="1"/>
          <p:nvPr/>
        </p:nvSpPr>
        <p:spPr>
          <a:xfrm>
            <a:off x="4808047" y="798959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F0F9EC-2CEB-AA85-BA5E-67C2C27959EA}"/>
              </a:ext>
            </a:extLst>
          </p:cNvPr>
          <p:cNvSpPr txBox="1"/>
          <p:nvPr/>
        </p:nvSpPr>
        <p:spPr>
          <a:xfrm>
            <a:off x="3203638" y="798959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CF7053-7EA3-22A9-0D6E-5E514117940F}"/>
              </a:ext>
            </a:extLst>
          </p:cNvPr>
          <p:cNvSpPr txBox="1"/>
          <p:nvPr/>
        </p:nvSpPr>
        <p:spPr>
          <a:xfrm>
            <a:off x="1344289" y="377275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54B7B6D-490B-35C5-0B2D-6126D0B7C0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258" y="787045"/>
            <a:ext cx="3084079" cy="273511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35C2E1B-1D89-FCFB-D2D9-619631EAFB65}"/>
              </a:ext>
            </a:extLst>
          </p:cNvPr>
          <p:cNvSpPr txBox="1"/>
          <p:nvPr/>
        </p:nvSpPr>
        <p:spPr>
          <a:xfrm>
            <a:off x="2510845" y="731065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835F1A5-EC29-6BE6-73B6-9AC50B363D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7272" y="4007713"/>
            <a:ext cx="3243232" cy="290394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354EE82-A378-FB23-88FF-EA53CE392756}"/>
              </a:ext>
            </a:extLst>
          </p:cNvPr>
          <p:cNvSpPr txBox="1"/>
          <p:nvPr/>
        </p:nvSpPr>
        <p:spPr>
          <a:xfrm>
            <a:off x="1320243" y="7312213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2725FE9-F282-BAAE-4C32-FAD85235F696}"/>
              </a:ext>
            </a:extLst>
          </p:cNvPr>
          <p:cNvSpPr/>
          <p:nvPr/>
        </p:nvSpPr>
        <p:spPr>
          <a:xfrm>
            <a:off x="887836" y="1585347"/>
            <a:ext cx="603825" cy="16369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463B767-19A4-FE18-A487-5558FAE525EF}"/>
              </a:ext>
            </a:extLst>
          </p:cNvPr>
          <p:cNvSpPr/>
          <p:nvPr/>
        </p:nvSpPr>
        <p:spPr>
          <a:xfrm>
            <a:off x="1560420" y="1585346"/>
            <a:ext cx="630146" cy="16369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34D0340-8349-4435-0437-BEA7CC1B1AD9}"/>
              </a:ext>
            </a:extLst>
          </p:cNvPr>
          <p:cNvSpPr txBox="1"/>
          <p:nvPr/>
        </p:nvSpPr>
        <p:spPr>
          <a:xfrm>
            <a:off x="4148691" y="3389606"/>
            <a:ext cx="7296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Symbol" pitchFamily="2" charset="2"/>
              </a:rPr>
              <a:t>m</a:t>
            </a:r>
            <a:r>
              <a:rPr lang="en-US" sz="1400" dirty="0"/>
              <a:t>g AZT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6F7A211-DC7B-ED63-0C59-C3C17C57E615}"/>
              </a:ext>
            </a:extLst>
          </p:cNvPr>
          <p:cNvSpPr txBox="1"/>
          <p:nvPr/>
        </p:nvSpPr>
        <p:spPr>
          <a:xfrm>
            <a:off x="2103645" y="1556311"/>
            <a:ext cx="505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10</a:t>
            </a:r>
            <a:r>
              <a:rPr lang="en-US" sz="1400" baseline="30000" dirty="0"/>
              <a:t>-1</a:t>
            </a:r>
            <a:r>
              <a:rPr lang="en-US" sz="1400" dirty="0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E9DD0CC-55A8-FCEA-F906-F28B20FC44C2}"/>
              </a:ext>
            </a:extLst>
          </p:cNvPr>
          <p:cNvSpPr txBox="1"/>
          <p:nvPr/>
        </p:nvSpPr>
        <p:spPr>
          <a:xfrm>
            <a:off x="2103645" y="1924663"/>
            <a:ext cx="505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10</a:t>
            </a:r>
            <a:r>
              <a:rPr lang="en-US" sz="1400" baseline="30000" dirty="0"/>
              <a:t>-2</a:t>
            </a:r>
            <a:r>
              <a:rPr lang="en-US" sz="1400" dirty="0"/>
              <a:t>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C80C28E-BFF3-1474-7B06-C20257BBD44B}"/>
              </a:ext>
            </a:extLst>
          </p:cNvPr>
          <p:cNvSpPr txBox="1"/>
          <p:nvPr/>
        </p:nvSpPr>
        <p:spPr>
          <a:xfrm>
            <a:off x="2103645" y="2269072"/>
            <a:ext cx="505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10</a:t>
            </a:r>
            <a:r>
              <a:rPr lang="en-US" sz="1400" baseline="30000" dirty="0"/>
              <a:t>-3</a:t>
            </a:r>
            <a:r>
              <a:rPr lang="en-US" sz="1400" dirty="0"/>
              <a:t>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4F54D6E-64CB-922D-D096-C3C708A39935}"/>
              </a:ext>
            </a:extLst>
          </p:cNvPr>
          <p:cNvSpPr txBox="1"/>
          <p:nvPr/>
        </p:nvSpPr>
        <p:spPr>
          <a:xfrm>
            <a:off x="2103645" y="2585176"/>
            <a:ext cx="505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10</a:t>
            </a:r>
            <a:r>
              <a:rPr lang="en-US" sz="1400" baseline="30000" dirty="0"/>
              <a:t>-4</a:t>
            </a:r>
            <a:r>
              <a:rPr lang="en-US" sz="1400" dirty="0"/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259C154-1151-BBB2-1E8E-9E916C4EB027}"/>
              </a:ext>
            </a:extLst>
          </p:cNvPr>
          <p:cNvSpPr txBox="1"/>
          <p:nvPr/>
        </p:nvSpPr>
        <p:spPr>
          <a:xfrm>
            <a:off x="2103645" y="2914546"/>
            <a:ext cx="505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10</a:t>
            </a:r>
            <a:r>
              <a:rPr lang="en-US" sz="1400" baseline="30000" dirty="0"/>
              <a:t>-5</a:t>
            </a:r>
            <a:r>
              <a:rPr lang="en-US" sz="1400" dirty="0"/>
              <a:t>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A8C122E-193F-8002-9405-F2800686F7B4}"/>
              </a:ext>
            </a:extLst>
          </p:cNvPr>
          <p:cNvSpPr txBox="1"/>
          <p:nvPr/>
        </p:nvSpPr>
        <p:spPr>
          <a:xfrm rot="16200000">
            <a:off x="2172211" y="2041962"/>
            <a:ext cx="16744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relative cell viability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D808801-773C-6CA2-7115-70DA8CBF8644}"/>
              </a:ext>
            </a:extLst>
          </p:cNvPr>
          <p:cNvSpPr txBox="1"/>
          <p:nvPr/>
        </p:nvSpPr>
        <p:spPr>
          <a:xfrm>
            <a:off x="4223126" y="1864088"/>
            <a:ext cx="4142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wt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4D727A5-4E06-5282-B08F-803D3D47B8B2}"/>
              </a:ext>
            </a:extLst>
          </p:cNvPr>
          <p:cNvSpPr txBox="1"/>
          <p:nvPr/>
        </p:nvSpPr>
        <p:spPr>
          <a:xfrm>
            <a:off x="3871464" y="2637301"/>
            <a:ext cx="481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Δ</a:t>
            </a:r>
            <a:r>
              <a:rPr lang="en-US" sz="1400" i="1" dirty="0"/>
              <a:t>lhr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EFA1A22-5619-E780-1CAE-78C759FA2CA6}"/>
              </a:ext>
            </a:extLst>
          </p:cNvPr>
          <p:cNvSpPr txBox="1"/>
          <p:nvPr/>
        </p:nvSpPr>
        <p:spPr>
          <a:xfrm>
            <a:off x="3128661" y="5492492"/>
            <a:ext cx="481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Δ</a:t>
            </a:r>
            <a:r>
              <a:rPr lang="en-US" sz="1400" i="1" dirty="0"/>
              <a:t>lhr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4FAF4CA-079D-40C5-8ADF-3F63668D37C3}"/>
              </a:ext>
            </a:extLst>
          </p:cNvPr>
          <p:cNvSpPr txBox="1"/>
          <p:nvPr/>
        </p:nvSpPr>
        <p:spPr>
          <a:xfrm>
            <a:off x="2545789" y="4910043"/>
            <a:ext cx="4142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wt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6B60149-CA0B-8C75-C72A-0D420C37B086}"/>
              </a:ext>
            </a:extLst>
          </p:cNvPr>
          <p:cNvSpPr txBox="1"/>
          <p:nvPr/>
        </p:nvSpPr>
        <p:spPr>
          <a:xfrm>
            <a:off x="3609356" y="6816472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time (min.)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97E12B6-C1C9-5051-F517-00B457973072}"/>
              </a:ext>
            </a:extLst>
          </p:cNvPr>
          <p:cNvSpPr txBox="1"/>
          <p:nvPr/>
        </p:nvSpPr>
        <p:spPr>
          <a:xfrm rot="16200000">
            <a:off x="1447957" y="5313043"/>
            <a:ext cx="596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OD</a:t>
            </a:r>
            <a:r>
              <a:rPr lang="en-US" sz="1400" baseline="-25000" dirty="0"/>
              <a:t>600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195899F-3513-64B6-1A3A-0E09528EAC50}"/>
              </a:ext>
            </a:extLst>
          </p:cNvPr>
          <p:cNvSpPr txBox="1"/>
          <p:nvPr/>
        </p:nvSpPr>
        <p:spPr>
          <a:xfrm>
            <a:off x="4968725" y="8256011"/>
            <a:ext cx="505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10</a:t>
            </a:r>
            <a:r>
              <a:rPr lang="en-US" sz="1400" baseline="30000" dirty="0"/>
              <a:t>-1</a:t>
            </a:r>
            <a:r>
              <a:rPr lang="en-US" sz="1400" dirty="0"/>
              <a:t>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4BD0FDB-35BE-3194-9904-0C7A7B3BB322}"/>
              </a:ext>
            </a:extLst>
          </p:cNvPr>
          <p:cNvSpPr txBox="1"/>
          <p:nvPr/>
        </p:nvSpPr>
        <p:spPr>
          <a:xfrm>
            <a:off x="4968725" y="8624363"/>
            <a:ext cx="505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10</a:t>
            </a:r>
            <a:r>
              <a:rPr lang="en-US" sz="1400" baseline="30000" dirty="0"/>
              <a:t>-2</a:t>
            </a:r>
            <a:r>
              <a:rPr lang="en-US" sz="1400" dirty="0"/>
              <a:t>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43B5C53-1D2F-00E3-805C-DCB37C670E9C}"/>
              </a:ext>
            </a:extLst>
          </p:cNvPr>
          <p:cNvSpPr txBox="1"/>
          <p:nvPr/>
        </p:nvSpPr>
        <p:spPr>
          <a:xfrm>
            <a:off x="4968725" y="8968772"/>
            <a:ext cx="505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10</a:t>
            </a:r>
            <a:r>
              <a:rPr lang="en-US" sz="1400" baseline="30000" dirty="0"/>
              <a:t>-3</a:t>
            </a:r>
            <a:r>
              <a:rPr lang="en-US" sz="1400" dirty="0"/>
              <a:t>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4F5E2E2-0F1B-FB41-BD39-795EBCF47A0E}"/>
              </a:ext>
            </a:extLst>
          </p:cNvPr>
          <p:cNvSpPr txBox="1"/>
          <p:nvPr/>
        </p:nvSpPr>
        <p:spPr>
          <a:xfrm>
            <a:off x="4968725" y="9284876"/>
            <a:ext cx="505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10</a:t>
            </a:r>
            <a:r>
              <a:rPr lang="en-US" sz="1400" baseline="30000" dirty="0"/>
              <a:t>-4</a:t>
            </a:r>
            <a:r>
              <a:rPr lang="en-US" sz="1400" dirty="0"/>
              <a:t>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654B0AA-A52A-7D6E-8040-61EC8BA559C0}"/>
              </a:ext>
            </a:extLst>
          </p:cNvPr>
          <p:cNvSpPr txBox="1"/>
          <p:nvPr/>
        </p:nvSpPr>
        <p:spPr>
          <a:xfrm>
            <a:off x="4968725" y="9614246"/>
            <a:ext cx="505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10</a:t>
            </a:r>
            <a:r>
              <a:rPr lang="en-US" sz="1400" baseline="30000" dirty="0"/>
              <a:t>-5</a:t>
            </a:r>
            <a:r>
              <a:rPr lang="en-US" sz="1400" dirty="0"/>
              <a:t> 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DF97663-C378-A405-F845-1926C1069F2E}"/>
              </a:ext>
            </a:extLst>
          </p:cNvPr>
          <p:cNvSpPr/>
          <p:nvPr/>
        </p:nvSpPr>
        <p:spPr>
          <a:xfrm>
            <a:off x="1790700" y="8257011"/>
            <a:ext cx="1686817" cy="16650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A9B838F-80F0-8DE0-552F-2BD19331DF10}"/>
              </a:ext>
            </a:extLst>
          </p:cNvPr>
          <p:cNvSpPr/>
          <p:nvPr/>
        </p:nvSpPr>
        <p:spPr>
          <a:xfrm>
            <a:off x="3534541" y="8256011"/>
            <a:ext cx="1532759" cy="16650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46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4844</TotalTime>
  <Words>280</Words>
  <Application>Microsoft Macintosh PowerPoint</Application>
  <PresentationFormat>Widescreen</PresentationFormat>
  <Paragraphs>230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 Bolt (staff)</dc:creator>
  <cp:lastModifiedBy>Ed Bolt (staff)</cp:lastModifiedBy>
  <cp:revision>96</cp:revision>
  <cp:lastPrinted>2023-01-15T10:40:41Z</cp:lastPrinted>
  <dcterms:created xsi:type="dcterms:W3CDTF">2022-10-07T12:10:36Z</dcterms:created>
  <dcterms:modified xsi:type="dcterms:W3CDTF">2023-01-16T09:42:17Z</dcterms:modified>
</cp:coreProperties>
</file>