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409AB-A884-4D6D-9458-2821DA96F8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28B3A9-621D-4C48-A275-1C456B32B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AA2CD-9AEA-4C9E-8431-9321BD58E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BAB754-0D91-41FE-8B75-281C8ACEC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C2CD4-3C70-4918-86E7-3130A7E87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53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D8E99-87C8-432F-BB0C-577303A31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C669D5-3E82-4DC0-B9E6-B8AA6D722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997FB-559C-4416-B8D7-1FE4BF55C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598E9-B330-45AC-B202-35E6D6C18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0AB41-5978-4050-BE1E-5F83F1DFC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300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97A57E-2F52-490D-A040-B9AE3D2654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E86136-DC80-468A-9E3D-8F095830B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9DA1A-B5DA-4CFA-941B-CAC176661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F00A0-E7B8-4AF6-96BE-6A4FF9F66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46E54-BFFE-4E95-9C55-1567BCDB2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00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207A3-FD75-4696-807E-D28D3635F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80154-EE63-487D-9F86-64272C9B0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4A122-43FD-4CAC-89A0-13A3FAB04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56ACB-BAF8-4247-B06D-43F198AE9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93D2D-BB04-4309-9542-FEC8848F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8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A24B3-31AB-4724-B627-AA56684DC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D0F4E-3543-47CF-B662-5B1D808ED0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C8E7C-023E-40E2-BFD3-7D514371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E929A-847E-410B-8AEE-E019ECFB2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BD24F-8FEC-4592-A12A-4F9FE75E4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63AD5-4C2A-4736-9EEB-A078AFFBB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E7BCA-03F1-4BD6-A3FD-6A8B5979F0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F7A277-D4E2-4EB9-8F81-B8E7FE8948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DA604E-781F-41D1-95DE-5E2640DC5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4D0F45-0263-4E60-8F26-E052C87C4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1FFEAD-E460-4684-A6BF-45DC50201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52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42E34-BF42-4732-9F66-76D1106C0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53AAC-96E4-4FF7-9582-9860F8B8DB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69F98-2D19-47FA-9DD1-96F39B78A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5ADB35-7775-45EC-8ADF-684DAE941E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E63E86-E958-4C8B-A282-10B72F72FD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858DBB-4713-4497-B326-B9FA60769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CA0345-00EF-4847-BC44-E0A7EE3A9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3B9E0B-1FA8-46C6-93FA-3829528A9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721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69EA-3F91-469A-9A53-F80FE2376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2AF969-4D6C-4C64-AAFD-69350291A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57A57F-3125-42BD-8B39-936F82653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EC690F-0202-4C0E-82AE-2FEF8D37E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668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29C8AB-0AA0-4E27-8C3B-BDCB86B71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1CC8D7-49E8-4633-8FF1-D8273AB42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FCA714-399C-4D89-9CAB-A5D28F40B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39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E468F-B842-4E37-9C44-839D2E90D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B80DA-5B42-467A-A57B-9D6F634A3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6F16DA-C2E6-4FF4-892F-154676DCC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723941-3B53-4E00-8665-DFCCD2935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E2D913-14AD-4560-8F77-E9601A152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E74E5-12B1-4226-BD2A-4853988F2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533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E0DE4-E8DB-4340-A4E0-C197DA2A8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A54E96-9DC7-4BCF-86E7-CC4F4AB57E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EF3AA8-39A2-4CB7-9D37-0B5649683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D2F9C7-20C8-47A7-834B-95FA5FDD1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D4E255-3516-49C6-A06D-FE61D2D4D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76570-78B8-4F09-9B06-8B46F492E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80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ED38FE-8BE4-46EB-974C-2A1DF1563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4DB34-77EC-48A9-A574-7B81C053A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4EC2E-7ACE-4A92-8DFF-530AE07911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D6A6C-08DE-4030-A7C2-481DF266CB5C}" type="datetimeFigureOut">
              <a:rPr lang="en-GB" smtClean="0"/>
              <a:t>30/01/2022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EB2F3-AD5B-4C02-A1DB-707900B61B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5B3BA-1797-48F7-863E-32144C8CF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214E0-78F2-4F79-892A-3319AAC6D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131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D2AA53-1355-4847-A56B-03CEEA8C21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530" y="1403926"/>
            <a:ext cx="5561345" cy="48768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DA0F1F-05D1-43A5-B5DB-5CEA8D743DC2}"/>
              </a:ext>
            </a:extLst>
          </p:cNvPr>
          <p:cNvSpPr txBox="1"/>
          <p:nvPr/>
        </p:nvSpPr>
        <p:spPr>
          <a:xfrm>
            <a:off x="5638800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D4CF8D-98D9-468B-872D-F1F6623068A5}"/>
              </a:ext>
            </a:extLst>
          </p:cNvPr>
          <p:cNvSpPr txBox="1"/>
          <p:nvPr/>
        </p:nvSpPr>
        <p:spPr>
          <a:xfrm>
            <a:off x="1254125" y="3664988"/>
            <a:ext cx="33989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1</a:t>
            </a:r>
          </a:p>
          <a:p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Prenatal ultrasound at 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36 weeks gestational </a:t>
            </a: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age showing fetal hydrops, </a:t>
            </a:r>
          </a:p>
        </p:txBody>
      </p:sp>
    </p:spTree>
    <p:extLst>
      <p:ext uri="{BB962C8B-B14F-4D97-AF65-F5344CB8AC3E}">
        <p14:creationId xmlns:p14="http://schemas.microsoft.com/office/powerpoint/2010/main" val="2493311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Nouriya Al-Sannaa</dc:creator>
  <cp:lastModifiedBy>Sannaa, Nouriya A</cp:lastModifiedBy>
  <cp:revision>2</cp:revision>
  <dcterms:created xsi:type="dcterms:W3CDTF">2021-12-06T16:13:10Z</dcterms:created>
  <dcterms:modified xsi:type="dcterms:W3CDTF">2022-01-30T11:40:45Z</dcterms:modified>
</cp:coreProperties>
</file>