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BC52C-BCDE-4D7E-9390-139052C1D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29D9A5-044A-4D45-869B-284A572E96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0877D-E4B7-44FB-9762-C89123150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A8C03-DBAA-492C-B4D3-B86B86E5A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16C5C-C1F1-4CBE-A585-676568A29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700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53F38-2E7A-4EC1-9C01-BAAA22AD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FC3794-6090-43F0-9ABE-8816FBB2F3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EFAE6F-295E-4859-8274-BDD96A221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1505A-192D-415C-AF52-7CB317689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3CB38-946D-4A3E-B5BE-44D498C1E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10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58DC99-4A69-4A37-8CA6-E42060C212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615C51-142B-4539-949A-96B0395326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43EBD-E922-4593-B06A-BA57B633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D71E9-1BEF-4CC4-9606-8954329A5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1249D-28E6-4160-A2CC-1E868E4FD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042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8A833-F00F-422E-BCA0-6FD73B5A4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90F37-9C08-4AB8-B424-D8EE6E8AF5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79602-C8B4-4215-8386-76FAC9F3A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2E631-E050-475A-9AFF-D8E8A7BB9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B93BE-A2C0-4DC0-AA8C-405801EA4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464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D8568-36CC-47C9-BABE-2D962691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05A8F-86AD-4238-AB50-8DDF534BE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4AAEB-76BF-45CF-954E-D76DD8ABE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EC304-C4C1-41C8-8F7F-A75291D84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7FCEF-6C78-4675-8580-A107B3D27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21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04487-0C90-4213-95D8-91DAC1B5B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0460A-2E0F-4355-B6DB-16C6E6C477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C3A91B-F4BB-4EAC-9FA3-BE5968902A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8FBA1-8F3E-41AD-93AD-D891F31B7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3FE49D-0F1D-42F5-ACED-86F8C6FF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66DA71-45C8-42EB-B04C-80ADD4648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63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B06ED-9DD3-4282-B444-7AF0AC074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E5A68-0393-402B-ACD6-27EC799F92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A08CE4-8A3B-47CC-B835-2B3217F4D3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3302F1-203A-4D40-9C5F-55FB250C22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C9634E-DC11-4F15-B42F-D37509CB30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3F2C3B-75F9-49A0-A27A-21833A576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D1499A-2DF2-4EC6-8D55-10B7C0430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BCBC89-F8D5-496E-93F7-B934810AD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126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6CBE8-76AA-4C52-BA07-65BBE4D23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092501-08CF-4285-9846-2A54D524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3445F-25CF-4EC0-A042-AA28FC7C0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FBF2FB-B3A1-4701-AE95-E4ABAC419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05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89324A-3213-4406-91D3-5DC28DF6A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479A55-A302-4E0C-8EA5-F746F8172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75BF8-83BF-4106-A8B3-329482BEA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0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63870-0D4B-4356-A10F-104B68908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08024-4919-48EC-BCEC-A0E68DF65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EE5C3F-93E6-4AD1-BC21-893FFE2324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ABC05-C3CF-4AB9-8936-556DEC815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AB89DE-BA82-4D13-8D8F-B9FD5529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C849C9-4F3C-4B1D-AC2E-25FAA22B4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55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8195E-0419-4803-83ED-AC5A00EF1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D947CD-445F-4871-A49A-A3850A0B97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87C60D-C1AD-4CEE-95F7-F98A389D0E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4C577C-63D1-4DC6-AABE-DBF58134F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0BAD09-8508-48E8-B2DD-E5C4BDA7A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F84979-87FE-4751-9C56-814CA56EA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91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BAFC63-A3D4-4D48-B5F8-08CAC5C8C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1DE23A-F285-4294-B646-F44C27331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9FA17-AE07-4A6E-B161-186E6979CA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1E2D9-D540-4BEC-B312-87BE2A9D9330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F27DA-DB20-4C1B-9F2A-10FAA382CD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CF257-EE01-4264-A0CB-FF97D570F3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36526-7723-4272-A444-E16F11C56E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043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A713483-E0CE-4C9C-B36F-C54DCC3942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3" b="13577"/>
          <a:stretch/>
        </p:blipFill>
        <p:spPr bwMode="auto">
          <a:xfrm>
            <a:off x="5464781" y="1805709"/>
            <a:ext cx="5758926" cy="39053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3356CC-3666-4096-B044-61705C9916D2}"/>
              </a:ext>
            </a:extLst>
          </p:cNvPr>
          <p:cNvSpPr txBox="1"/>
          <p:nvPr/>
        </p:nvSpPr>
        <p:spPr>
          <a:xfrm>
            <a:off x="1173018" y="1334593"/>
            <a:ext cx="3283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Figure 2</a:t>
            </a:r>
          </a:p>
          <a:p>
            <a:r>
              <a:rPr lang="en-GB" dirty="0"/>
              <a:t>Post-natal echocardiogram </a:t>
            </a:r>
          </a:p>
          <a:p>
            <a:r>
              <a:rPr lang="en-GB" dirty="0" smtClean="0"/>
              <a:t>Long access view of dilated right and left ventricles and </a:t>
            </a:r>
            <a:r>
              <a:rPr lang="en-GB" smtClean="0"/>
              <a:t>left atrium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7174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Nouriya Al-Sannaa</dc:creator>
  <cp:lastModifiedBy>Sannaa, Nouriya A</cp:lastModifiedBy>
  <cp:revision>2</cp:revision>
  <dcterms:created xsi:type="dcterms:W3CDTF">2021-12-06T16:19:54Z</dcterms:created>
  <dcterms:modified xsi:type="dcterms:W3CDTF">2022-01-27T04:32:01Z</dcterms:modified>
</cp:coreProperties>
</file>