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95EC8-3151-4E0C-A1E0-99DAEB411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F273A2-04EF-498C-9259-71F21A0111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F87C7-CB7B-4214-A0DA-BC8B55DD2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41F12-2846-4F5B-A42C-1E4C4AAAB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77D6F-ADF9-424B-8100-33D052EDA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697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D670E-DEF6-4CD0-A57C-890FBB680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C373E8-17F0-4848-8869-25BDAF5303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271E2-149B-4637-9EEE-A6FBA9305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B64D04-B686-4312-BFEE-925CE999F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C3AB8-4E5F-4714-8F87-058495514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087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3669BB-4120-4DD7-81DC-7BFD7BD6C8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E37A3-73DA-489B-A6B0-2D5EFC96B2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18E49-3941-4E30-A70B-0063E6B00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70D88-93D0-4B14-9953-78938C56E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52F5B-565A-4C37-9F1E-794AEF2EA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70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42C3B-AABD-4847-8089-2A0DB92F6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5D2DC-A1E5-4DE2-8D93-8B8E6C8D2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C74EB-1F0B-4A7F-9D0E-4EFE511AE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8E5C7-C583-4D0B-BEA8-6C0258F75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DED9D-30B6-4D71-8A68-DFFA271DC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669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8D5BD-DEB5-492E-A8D0-C15859A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262D9-C721-47D6-A77A-50B45F70D9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16589-ABDF-43E1-8213-144D31847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E4862-D9DB-40C8-98A8-75784DA1A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9E7BB-A907-427B-9F02-2A3AC1E72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10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9E4E3-3E97-4357-A32F-40030B112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2E537-22A7-4D9F-A467-F23D5D0B9F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59B9E9-8A92-4D37-9F25-354DC99EA4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32CC35-CFA7-4994-97FD-67271DCC9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916027-A041-43DE-8CDA-D213FE7B5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D3290-45CA-4094-935B-3DCAD4B1E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24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71649-E28A-4B6E-8D0A-4956C5DBB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DABE5B-ACF4-4EB4-826D-C3FC7EAD1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25C49B-9921-4A8C-BD67-51CE1BECFE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CB1D0C-E1ED-480C-8D2F-0842110FDC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9BFF36-6ED9-48DE-BF44-A589288761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D60792-71E2-497F-834A-627D6AA2E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9ECA4B-0411-4B8B-A3EA-1D7C62FA2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A2D546-58B8-4F03-A81D-E902B13BB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15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9B6CE-8314-4412-B73C-C539D03C3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630B45-447B-4C19-90AE-96968A229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F0EA3-85C8-4574-99D1-D4F017B7F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92FA92-E146-4BFE-8FA0-4E52A46CC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950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C93D7-004E-4806-998B-844ED9862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F050CE-60B8-4A05-9582-C67738D7B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319A23-C282-41C9-9C9C-3D7CA8BCB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94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A3D96-5695-41CE-AD2C-46EAA40E9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DCA70-6F17-41D9-8FED-F26F2B6DD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D0F582-ECE0-4889-9345-A92A2D135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3BD02E-D4E1-4B64-8853-DD48513A9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88331D-77A3-4457-9CBA-17E6CACA7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4A7833-AE21-4228-B313-B17970588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28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0DF67-EB6E-474C-9E10-9E7AA12F0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8DFD0A-F68F-4299-8A72-2DA1DDB126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E5897A-11A4-4292-A05C-120BF99568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317E7-C820-4E22-8C12-7EAD9FC8E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84C4C2-E8AE-4C91-B79C-2D8927B1B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4A282-9747-4165-ADE8-08D1CE6B7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61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BA6087-7C8B-403B-8D41-50FA39CFB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CF70A-7AD0-44B7-A0FC-AEEE99AD1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A76672-0A8B-4578-AFCC-A17648201F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97C6B-B11A-4743-B65D-0CBC99A97E31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2A486-59EC-46E1-AE4C-42C3341FA2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15056-F835-439F-A153-4172907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C1703-9625-454C-A2A5-F15EBE8FC3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54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imeline&#10;&#10;Description automatically generated">
            <a:extLst>
              <a:ext uri="{FF2B5EF4-FFF2-40B4-BE49-F238E27FC236}">
                <a16:creationId xmlns:a16="http://schemas.microsoft.com/office/drawing/2014/main" id="{EB53F53D-0842-43B2-AA86-B4B30100A8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958" y="3624136"/>
            <a:ext cx="6051785" cy="30471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2FB4BCD-E093-4BED-A10F-E02A82893C79}"/>
              </a:ext>
            </a:extLst>
          </p:cNvPr>
          <p:cNvSpPr txBox="1"/>
          <p:nvPr/>
        </p:nvSpPr>
        <p:spPr>
          <a:xfrm rot="10800000" flipV="1">
            <a:off x="197182" y="5934670"/>
            <a:ext cx="3421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Exome &amp; Sanger </a:t>
            </a:r>
            <a:r>
              <a:rPr lang="en-US" dirty="0"/>
              <a:t>sequence of </a:t>
            </a:r>
            <a:r>
              <a:rPr lang="en-US" dirty="0" smtClean="0"/>
              <a:t>the index </a:t>
            </a:r>
            <a:r>
              <a:rPr lang="en-US" dirty="0"/>
              <a:t>case </a:t>
            </a:r>
            <a:r>
              <a:rPr lang="en-US" dirty="0" smtClean="0"/>
              <a:t>demonstrating </a:t>
            </a:r>
            <a:r>
              <a:rPr lang="en-US" smtClean="0"/>
              <a:t>the two variants </a:t>
            </a:r>
            <a:r>
              <a:rPr lang="en-US" dirty="0"/>
              <a:t>in the PKP2 gene 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958" y="290945"/>
            <a:ext cx="6051785" cy="304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44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Nouriya Al-Sannaa</dc:creator>
  <cp:lastModifiedBy>Sannaa, Nouriya A</cp:lastModifiedBy>
  <cp:revision>3</cp:revision>
  <dcterms:created xsi:type="dcterms:W3CDTF">2021-12-07T07:08:01Z</dcterms:created>
  <dcterms:modified xsi:type="dcterms:W3CDTF">2022-02-10T07:54:26Z</dcterms:modified>
</cp:coreProperties>
</file>