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6" y="-3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629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829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938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495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687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906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914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58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200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73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14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EB460-C81E-449E-B12E-1AABC99CCF11}" type="datetimeFigureOut">
              <a:rPr lang="el-GR" smtClean="0"/>
              <a:t>2/8/2023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89F54-0758-4DBA-A968-124BB53C0E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3606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xmlns="" id="{BF2E70E5-C653-6AD8-526F-E2F7C14B99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62503"/>
              </p:ext>
            </p:extLst>
          </p:nvPr>
        </p:nvGraphicFramePr>
        <p:xfrm>
          <a:off x="923453" y="230746"/>
          <a:ext cx="5245945" cy="914400"/>
        </p:xfrm>
        <a:graphic>
          <a:graphicData uri="http://schemas.openxmlformats.org/drawingml/2006/table">
            <a:tbl>
              <a:tblPr/>
              <a:tblGrid>
                <a:gridCol w="1198880">
                  <a:extLst>
                    <a:ext uri="{9D8B030D-6E8A-4147-A177-3AD203B41FA5}">
                      <a16:colId xmlns:a16="http://schemas.microsoft.com/office/drawing/2014/main" xmlns="" val="2954583238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3431878030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1961415489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4152543772"/>
                    </a:ext>
                  </a:extLst>
                </a:gridCol>
                <a:gridCol w="352426">
                  <a:extLst>
                    <a:ext uri="{9D8B030D-6E8A-4147-A177-3AD203B41FA5}">
                      <a16:colId xmlns:a16="http://schemas.microsoft.com/office/drawing/2014/main" xmlns="" val="3546729472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344407648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880848222"/>
                    </a:ext>
                  </a:extLst>
                </a:gridCol>
                <a:gridCol w="394792">
                  <a:extLst>
                    <a:ext uri="{9D8B030D-6E8A-4147-A177-3AD203B41FA5}">
                      <a16:colId xmlns:a16="http://schemas.microsoft.com/office/drawing/2014/main" xmlns="" val="2858288409"/>
                    </a:ext>
                  </a:extLst>
                </a:gridCol>
                <a:gridCol w="352426">
                  <a:extLst>
                    <a:ext uri="{9D8B030D-6E8A-4147-A177-3AD203B41FA5}">
                      <a16:colId xmlns:a16="http://schemas.microsoft.com/office/drawing/2014/main" xmlns="" val="3769550304"/>
                    </a:ext>
                  </a:extLst>
                </a:gridCol>
                <a:gridCol w="973461">
                  <a:extLst>
                    <a:ext uri="{9D8B030D-6E8A-4147-A177-3AD203B41FA5}">
                      <a16:colId xmlns:a16="http://schemas.microsoft.com/office/drawing/2014/main" xmlns="" val="3785173125"/>
                    </a:ext>
                  </a:extLst>
                </a:gridCol>
              </a:tblGrid>
              <a:tr h="1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Case-Reports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06837022"/>
                  </a:ext>
                </a:extLst>
              </a:tr>
              <a:tr h="2122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Q6.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Q7.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Q8.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"YES"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5875512"/>
                  </a:ext>
                </a:extLst>
              </a:tr>
              <a:tr h="2009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Sasamoto et al. 2021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598153"/>
                  </a:ext>
                </a:extLst>
              </a:tr>
              <a:tr h="1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Rial et al. 2019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0434141"/>
                  </a:ext>
                </a:extLst>
              </a:tr>
            </a:tbl>
          </a:graphicData>
        </a:graphic>
      </p:graphicFrame>
      <p:graphicFrame>
        <p:nvGraphicFramePr>
          <p:cNvPr id="6" name="Πίνακας 5">
            <a:extLst>
              <a:ext uri="{FF2B5EF4-FFF2-40B4-BE49-F238E27FC236}">
                <a16:creationId xmlns:a16="http://schemas.microsoft.com/office/drawing/2014/main" xmlns="" id="{F1AA343E-67C2-1C30-5A42-8DE9D4D22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816906"/>
              </p:ext>
            </p:extLst>
          </p:nvPr>
        </p:nvGraphicFramePr>
        <p:xfrm>
          <a:off x="923453" y="2972918"/>
          <a:ext cx="7780537" cy="2246680"/>
        </p:xfrm>
        <a:graphic>
          <a:graphicData uri="http://schemas.openxmlformats.org/drawingml/2006/table">
            <a:tbl>
              <a:tblPr/>
              <a:tblGrid>
                <a:gridCol w="1997393">
                  <a:extLst>
                    <a:ext uri="{9D8B030D-6E8A-4147-A177-3AD203B41FA5}">
                      <a16:colId xmlns:a16="http://schemas.microsoft.com/office/drawing/2014/main" xmlns="" val="660809156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3696095992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3052627184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3891197653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2245749683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2867568255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3330145928"/>
                    </a:ext>
                  </a:extLst>
                </a:gridCol>
                <a:gridCol w="479397">
                  <a:extLst>
                    <a:ext uri="{9D8B030D-6E8A-4147-A177-3AD203B41FA5}">
                      <a16:colId xmlns:a16="http://schemas.microsoft.com/office/drawing/2014/main" xmlns="" val="4176312159"/>
                    </a:ext>
                  </a:extLst>
                </a:gridCol>
                <a:gridCol w="427210">
                  <a:extLst>
                    <a:ext uri="{9D8B030D-6E8A-4147-A177-3AD203B41FA5}">
                      <a16:colId xmlns:a16="http://schemas.microsoft.com/office/drawing/2014/main" xmlns="" val="4247224183"/>
                    </a:ext>
                  </a:extLst>
                </a:gridCol>
                <a:gridCol w="427210">
                  <a:extLst>
                    <a:ext uri="{9D8B030D-6E8A-4147-A177-3AD203B41FA5}">
                      <a16:colId xmlns:a16="http://schemas.microsoft.com/office/drawing/2014/main" xmlns="" val="3670936996"/>
                    </a:ext>
                  </a:extLst>
                </a:gridCol>
                <a:gridCol w="546491">
                  <a:extLst>
                    <a:ext uri="{9D8B030D-6E8A-4147-A177-3AD203B41FA5}">
                      <a16:colId xmlns:a16="http://schemas.microsoft.com/office/drawing/2014/main" xmlns="" val="3903792406"/>
                    </a:ext>
                  </a:extLst>
                </a:gridCol>
                <a:gridCol w="1026454">
                  <a:extLst>
                    <a:ext uri="{9D8B030D-6E8A-4147-A177-3AD203B41FA5}">
                      <a16:colId xmlns:a16="http://schemas.microsoft.com/office/drawing/2014/main" xmlns="" val="39992560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Cohorts (assessed by the case-series tool)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4483724"/>
                  </a:ext>
                </a:extLst>
              </a:tr>
              <a:tr h="280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Q7.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Q8.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Q9.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Q10.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"YES"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0166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Enrique et al. 2008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47861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Moraly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 al. 2019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47135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Sabouraud et al. 2022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31492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 et al. 2014b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3666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Andorf et al. 2017b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0635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Fiocchi et al. 2019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204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Crespo et al. 2021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6067881"/>
                  </a:ext>
                </a:extLst>
              </a:tr>
            </a:tbl>
          </a:graphicData>
        </a:graphic>
      </p:graphicFrame>
      <p:graphicFrame>
        <p:nvGraphicFramePr>
          <p:cNvPr id="7" name="Πίνακας 6">
            <a:extLst>
              <a:ext uri="{FF2B5EF4-FFF2-40B4-BE49-F238E27FC236}">
                <a16:creationId xmlns:a16="http://schemas.microsoft.com/office/drawing/2014/main" xmlns="" id="{C2148F94-6D3B-521C-DCEF-92620D0BB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12820"/>
              </p:ext>
            </p:extLst>
          </p:nvPr>
        </p:nvGraphicFramePr>
        <p:xfrm>
          <a:off x="923453" y="1258932"/>
          <a:ext cx="5922482" cy="1600200"/>
        </p:xfrm>
        <a:graphic>
          <a:graphicData uri="http://schemas.openxmlformats.org/drawingml/2006/table">
            <a:tbl>
              <a:tblPr/>
              <a:tblGrid>
                <a:gridCol w="1876743">
                  <a:extLst>
                    <a:ext uri="{9D8B030D-6E8A-4147-A177-3AD203B41FA5}">
                      <a16:colId xmlns:a16="http://schemas.microsoft.com/office/drawing/2014/main" xmlns="" val="3751436019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041828362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17334600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183212056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475085098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152288164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551345273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2213725479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748274685"/>
                    </a:ext>
                  </a:extLst>
                </a:gridCol>
                <a:gridCol w="359653">
                  <a:extLst>
                    <a:ext uri="{9D8B030D-6E8A-4147-A177-3AD203B41FA5}">
                      <a16:colId xmlns:a16="http://schemas.microsoft.com/office/drawing/2014/main" xmlns="" val="429314115"/>
                    </a:ext>
                  </a:extLst>
                </a:gridCol>
                <a:gridCol w="808862">
                  <a:extLst>
                    <a:ext uri="{9D8B030D-6E8A-4147-A177-3AD203B41FA5}">
                      <a16:colId xmlns:a16="http://schemas.microsoft.com/office/drawing/2014/main" xmlns="" val="55039602"/>
                    </a:ext>
                  </a:extLst>
                </a:gridCol>
              </a:tblGrid>
              <a:tr h="2218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Quasi-Experimental Cohort Studies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5541441"/>
                  </a:ext>
                </a:extLst>
              </a:tr>
              <a:tr h="1669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Q8.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Q9.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"YES"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8656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Beitia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 al. 2021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41813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Elizur et al.2019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5543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Elizur et al.2022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9487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 et al. 2014a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4488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Andorf et al. 2017a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74198917"/>
                  </a:ext>
                </a:extLst>
              </a:tr>
            </a:tbl>
          </a:graphicData>
        </a:graphic>
      </p:graphicFrame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xmlns="" id="{0FF3E1DB-233D-4128-2167-BC9D832DD4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429888"/>
              </p:ext>
            </p:extLst>
          </p:nvPr>
        </p:nvGraphicFramePr>
        <p:xfrm>
          <a:off x="923449" y="5333384"/>
          <a:ext cx="7780541" cy="1325880"/>
        </p:xfrm>
        <a:graphic>
          <a:graphicData uri="http://schemas.openxmlformats.org/drawingml/2006/table">
            <a:tbl>
              <a:tblPr/>
              <a:tblGrid>
                <a:gridCol w="1086537">
                  <a:extLst>
                    <a:ext uri="{9D8B030D-6E8A-4147-A177-3AD203B41FA5}">
                      <a16:colId xmlns:a16="http://schemas.microsoft.com/office/drawing/2014/main" xmlns="" val="3787473827"/>
                    </a:ext>
                  </a:extLst>
                </a:gridCol>
                <a:gridCol w="409552">
                  <a:extLst>
                    <a:ext uri="{9D8B030D-6E8A-4147-A177-3AD203B41FA5}">
                      <a16:colId xmlns:a16="http://schemas.microsoft.com/office/drawing/2014/main" xmlns="" val="2760437986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4153946070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1342134357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1631966598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2922948313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851904966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1317492393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3972434354"/>
                    </a:ext>
                  </a:extLst>
                </a:gridCol>
                <a:gridCol w="433568">
                  <a:extLst>
                    <a:ext uri="{9D8B030D-6E8A-4147-A177-3AD203B41FA5}">
                      <a16:colId xmlns:a16="http://schemas.microsoft.com/office/drawing/2014/main" xmlns="" val="1570505761"/>
                    </a:ext>
                  </a:extLst>
                </a:gridCol>
                <a:gridCol w="559130">
                  <a:extLst>
                    <a:ext uri="{9D8B030D-6E8A-4147-A177-3AD203B41FA5}">
                      <a16:colId xmlns:a16="http://schemas.microsoft.com/office/drawing/2014/main" xmlns="" val="3969743799"/>
                    </a:ext>
                  </a:extLst>
                </a:gridCol>
                <a:gridCol w="559130">
                  <a:extLst>
                    <a:ext uri="{9D8B030D-6E8A-4147-A177-3AD203B41FA5}">
                      <a16:colId xmlns:a16="http://schemas.microsoft.com/office/drawing/2014/main" xmlns="" val="2104604845"/>
                    </a:ext>
                  </a:extLst>
                </a:gridCol>
                <a:gridCol w="559130">
                  <a:extLst>
                    <a:ext uri="{9D8B030D-6E8A-4147-A177-3AD203B41FA5}">
                      <a16:colId xmlns:a16="http://schemas.microsoft.com/office/drawing/2014/main" xmlns="" val="1063608268"/>
                    </a:ext>
                  </a:extLst>
                </a:gridCol>
                <a:gridCol w="559130">
                  <a:extLst>
                    <a:ext uri="{9D8B030D-6E8A-4147-A177-3AD203B41FA5}">
                      <a16:colId xmlns:a16="http://schemas.microsoft.com/office/drawing/2014/main" xmlns="" val="724917443"/>
                    </a:ext>
                  </a:extLst>
                </a:gridCol>
                <a:gridCol w="579388">
                  <a:extLst>
                    <a:ext uri="{9D8B030D-6E8A-4147-A177-3AD203B41FA5}">
                      <a16:colId xmlns:a16="http://schemas.microsoft.com/office/drawing/2014/main" xmlns="" val="9020901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RCTs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4198821"/>
                  </a:ext>
                </a:extLst>
              </a:tr>
              <a:tr h="19118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Q5.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Q7.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Q8.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Q9.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Q10.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Q11.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Q12.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Q13.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"YES"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6757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Enrique et al. 2005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814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Andorf et al. 2018 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3561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Andorf et al. 2019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5587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6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203</TotalTime>
  <Words>381</Words>
  <Application>Microsoft Office PowerPoint</Application>
  <PresentationFormat>Α4 (210x297 χιλ.)</PresentationFormat>
  <Paragraphs>300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Maria Pasioti</dc:creator>
  <cp:lastModifiedBy>Pasioti</cp:lastModifiedBy>
  <cp:revision>7</cp:revision>
  <dcterms:created xsi:type="dcterms:W3CDTF">2023-07-24T18:58:13Z</dcterms:created>
  <dcterms:modified xsi:type="dcterms:W3CDTF">2023-08-02T11:18:20Z</dcterms:modified>
</cp:coreProperties>
</file>