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7" r:id="rId2"/>
  </p:sldIdLst>
  <p:sldSz cx="6858000" cy="9906000" type="A4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480" userDrawn="1">
          <p15:clr>
            <a:srgbClr val="A4A3A4"/>
          </p15:clr>
        </p15:guide>
        <p15:guide id="3" pos="96" userDrawn="1">
          <p15:clr>
            <a:srgbClr val="A4A3A4"/>
          </p15:clr>
        </p15:guide>
        <p15:guide id="4" orient="horz" pos="1033" userDrawn="1">
          <p15:clr>
            <a:srgbClr val="A4A3A4"/>
          </p15:clr>
        </p15:guide>
        <p15:guide id="5" orient="horz" pos="4717" userDrawn="1">
          <p15:clr>
            <a:srgbClr val="A4A3A4"/>
          </p15:clr>
        </p15:guide>
        <p15:guide id="6" pos="3952" userDrawn="1">
          <p15:clr>
            <a:srgbClr val="A4A3A4"/>
          </p15:clr>
        </p15:guide>
        <p15:guide id="7" pos="2273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nna Globinska" initials="AG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13A7F"/>
    <a:srgbClr val="6F84B1"/>
    <a:srgbClr val="6188C1"/>
    <a:srgbClr val="011893"/>
    <a:srgbClr val="7888C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232"/>
    <p:restoredTop sz="94634"/>
  </p:normalViewPr>
  <p:slideViewPr>
    <p:cSldViewPr snapToGrid="0" snapToObjects="1" showGuides="1">
      <p:cViewPr varScale="1">
        <p:scale>
          <a:sx n="70" d="100"/>
          <a:sy n="70" d="100"/>
        </p:scale>
        <p:origin x="3204" y="72"/>
      </p:cViewPr>
      <p:guideLst>
        <p:guide orient="horz" pos="3120"/>
        <p:guide pos="1480"/>
        <p:guide pos="96"/>
        <p:guide orient="horz" pos="1033"/>
        <p:guide orient="horz" pos="4717"/>
        <p:guide pos="3952"/>
        <p:guide pos="227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66665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56983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94788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5508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57192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4872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92183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7430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36446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8107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46741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F77B2-A9D7-7B44-AAAD-6402BC2C1E87}" type="datetimeFigureOut">
              <a:rPr lang="en-US" smtClean="0"/>
              <a:t>7/31/2023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56116F-00EC-2848-A601-5359BDF94A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4232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E1D523F1-4830-604A-A41C-DDDEDE6A5888}"/>
              </a:ext>
            </a:extLst>
          </p:cNvPr>
          <p:cNvSpPr/>
          <p:nvPr/>
        </p:nvSpPr>
        <p:spPr>
          <a:xfrm rot="16200000">
            <a:off x="-262887" y="2160674"/>
            <a:ext cx="1769933" cy="491166"/>
          </a:xfrm>
          <a:prstGeom prst="roundRect">
            <a:avLst>
              <a:gd name="adj" fmla="val 0"/>
            </a:avLst>
          </a:prstGeom>
          <a:solidFill>
            <a:srgbClr val="213A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IDENTIFICATION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E0023295-7FBF-6F47-918E-89EEA8121E7E}"/>
              </a:ext>
            </a:extLst>
          </p:cNvPr>
          <p:cNvSpPr/>
          <p:nvPr/>
        </p:nvSpPr>
        <p:spPr>
          <a:xfrm>
            <a:off x="917246" y="479889"/>
            <a:ext cx="1669898" cy="727822"/>
          </a:xfrm>
          <a:prstGeom prst="roundRect">
            <a:avLst>
              <a:gd name="adj" fmla="val 14370"/>
            </a:avLst>
          </a:prstGeom>
          <a:solidFill>
            <a:srgbClr val="6F84B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n-US" sz="1200" dirty="0"/>
              <a:t>COHRANE N=106</a:t>
            </a:r>
            <a:endParaRPr lang="en-US" sz="12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ECB56FEE-14EF-7F4C-9A38-8D5AE0D3DC5F}"/>
              </a:ext>
            </a:extLst>
          </p:cNvPr>
          <p:cNvSpPr/>
          <p:nvPr/>
        </p:nvSpPr>
        <p:spPr>
          <a:xfrm rot="16200000">
            <a:off x="-490490" y="4417132"/>
            <a:ext cx="2225140" cy="491166"/>
          </a:xfrm>
          <a:prstGeom prst="roundRect">
            <a:avLst>
              <a:gd name="adj" fmla="val 0"/>
            </a:avLst>
          </a:prstGeom>
          <a:solidFill>
            <a:srgbClr val="213A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SCREENING</a:t>
            </a:r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id="{424B8CCD-55E1-FC41-9E52-B7B8509B9060}"/>
              </a:ext>
            </a:extLst>
          </p:cNvPr>
          <p:cNvSpPr/>
          <p:nvPr/>
        </p:nvSpPr>
        <p:spPr>
          <a:xfrm rot="16200000">
            <a:off x="-106705" y="6591332"/>
            <a:ext cx="1457571" cy="491166"/>
          </a:xfrm>
          <a:prstGeom prst="roundRect">
            <a:avLst>
              <a:gd name="adj" fmla="val 0"/>
            </a:avLst>
          </a:prstGeom>
          <a:solidFill>
            <a:srgbClr val="213A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ELIGIBILITY</a:t>
            </a:r>
          </a:p>
        </p:txBody>
      </p:sp>
      <p:sp>
        <p:nvSpPr>
          <p:cNvPr id="8" name="Rounded Rectangle 7">
            <a:extLst>
              <a:ext uri="{FF2B5EF4-FFF2-40B4-BE49-F238E27FC236}">
                <a16:creationId xmlns:a16="http://schemas.microsoft.com/office/drawing/2014/main" id="{DB9B3DF8-47CC-E44A-8B14-60AE4CEFA1A7}"/>
              </a:ext>
            </a:extLst>
          </p:cNvPr>
          <p:cNvSpPr/>
          <p:nvPr/>
        </p:nvSpPr>
        <p:spPr>
          <a:xfrm rot="16200000">
            <a:off x="-6254" y="8224579"/>
            <a:ext cx="1256667" cy="491166"/>
          </a:xfrm>
          <a:prstGeom prst="roundRect">
            <a:avLst>
              <a:gd name="adj" fmla="val 0"/>
            </a:avLst>
          </a:prstGeom>
          <a:solidFill>
            <a:srgbClr val="213A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INCLUDED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B4C884C3-058A-8C41-9173-D7B0308FAE38}"/>
              </a:ext>
            </a:extLst>
          </p:cNvPr>
          <p:cNvSpPr/>
          <p:nvPr/>
        </p:nvSpPr>
        <p:spPr>
          <a:xfrm>
            <a:off x="2694355" y="492415"/>
            <a:ext cx="1691082" cy="727822"/>
          </a:xfrm>
          <a:prstGeom prst="roundRect">
            <a:avLst>
              <a:gd name="adj" fmla="val 14370"/>
            </a:avLst>
          </a:prstGeom>
          <a:solidFill>
            <a:srgbClr val="6F84B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n-US" sz="1200" dirty="0"/>
              <a:t>SCOPUS N=353</a:t>
            </a:r>
            <a:endParaRPr lang="en-US" sz="12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Rounded Rectangle 10">
            <a:extLst>
              <a:ext uri="{FF2B5EF4-FFF2-40B4-BE49-F238E27FC236}">
                <a16:creationId xmlns:a16="http://schemas.microsoft.com/office/drawing/2014/main" id="{2E01D13D-278D-034A-B644-02C051E34998}"/>
              </a:ext>
            </a:extLst>
          </p:cNvPr>
          <p:cNvSpPr/>
          <p:nvPr/>
        </p:nvSpPr>
        <p:spPr>
          <a:xfrm>
            <a:off x="4505174" y="504941"/>
            <a:ext cx="1620826" cy="727822"/>
          </a:xfrm>
          <a:prstGeom prst="roundRect">
            <a:avLst>
              <a:gd name="adj" fmla="val 14370"/>
            </a:avLst>
          </a:prstGeom>
          <a:solidFill>
            <a:srgbClr val="6F84B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en-US" sz="1200" dirty="0"/>
              <a:t>PUBMED N=556</a:t>
            </a:r>
            <a:endParaRPr lang="en-US" sz="12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E58CA9BD-2809-4943-AD8B-FE3B2E0449AE}"/>
              </a:ext>
            </a:extLst>
          </p:cNvPr>
          <p:cNvCxnSpPr>
            <a:cxnSpLocks/>
            <a:endCxn id="26" idx="0"/>
          </p:cNvCxnSpPr>
          <p:nvPr/>
        </p:nvCxnSpPr>
        <p:spPr>
          <a:xfrm>
            <a:off x="3547264" y="1503879"/>
            <a:ext cx="11227" cy="3431376"/>
          </a:xfrm>
          <a:prstGeom prst="straightConnector1">
            <a:avLst/>
          </a:prstGeom>
          <a:ln w="12700">
            <a:solidFill>
              <a:srgbClr val="213A7F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630FDDE3-54FF-3949-BED8-4D322BCEF17E}"/>
              </a:ext>
            </a:extLst>
          </p:cNvPr>
          <p:cNvCxnSpPr>
            <a:cxnSpLocks/>
          </p:cNvCxnSpPr>
          <p:nvPr/>
        </p:nvCxnSpPr>
        <p:spPr>
          <a:xfrm flipV="1">
            <a:off x="1752195" y="1567629"/>
            <a:ext cx="3563392" cy="2885"/>
          </a:xfrm>
          <a:prstGeom prst="straightConnector1">
            <a:avLst/>
          </a:prstGeom>
          <a:ln w="12700">
            <a:solidFill>
              <a:srgbClr val="213A7F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BDDAA28A-A813-4940-8611-060DEC5D3985}"/>
              </a:ext>
            </a:extLst>
          </p:cNvPr>
          <p:cNvCxnSpPr>
            <a:cxnSpLocks/>
          </p:cNvCxnSpPr>
          <p:nvPr/>
        </p:nvCxnSpPr>
        <p:spPr>
          <a:xfrm>
            <a:off x="1752195" y="1270213"/>
            <a:ext cx="0" cy="284890"/>
          </a:xfrm>
          <a:prstGeom prst="straightConnector1">
            <a:avLst/>
          </a:prstGeom>
          <a:ln w="12700">
            <a:solidFill>
              <a:srgbClr val="213A7F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42A71017-1F07-694F-82BB-F9C85BF3E8BE}"/>
              </a:ext>
            </a:extLst>
          </p:cNvPr>
          <p:cNvCxnSpPr>
            <a:cxnSpLocks/>
          </p:cNvCxnSpPr>
          <p:nvPr/>
        </p:nvCxnSpPr>
        <p:spPr>
          <a:xfrm>
            <a:off x="5315587" y="1270213"/>
            <a:ext cx="0" cy="284890"/>
          </a:xfrm>
          <a:prstGeom prst="straightConnector1">
            <a:avLst/>
          </a:prstGeom>
          <a:ln w="12700">
            <a:solidFill>
              <a:srgbClr val="213A7F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63BB6472-1AF7-7648-B3C0-D3DFCE3BAD63}"/>
              </a:ext>
            </a:extLst>
          </p:cNvPr>
          <p:cNvCxnSpPr>
            <a:cxnSpLocks/>
          </p:cNvCxnSpPr>
          <p:nvPr/>
        </p:nvCxnSpPr>
        <p:spPr>
          <a:xfrm>
            <a:off x="3547264" y="2262355"/>
            <a:ext cx="317810" cy="0"/>
          </a:xfrm>
          <a:prstGeom prst="straightConnector1">
            <a:avLst/>
          </a:prstGeom>
          <a:ln w="12700">
            <a:solidFill>
              <a:srgbClr val="213A7F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5DF1F608-5883-7041-ACE9-DEF3A15BF148}"/>
              </a:ext>
            </a:extLst>
          </p:cNvPr>
          <p:cNvSpPr/>
          <p:nvPr/>
        </p:nvSpPr>
        <p:spPr>
          <a:xfrm>
            <a:off x="2624721" y="2642872"/>
            <a:ext cx="1848397" cy="637095"/>
          </a:xfrm>
          <a:prstGeom prst="roundRect">
            <a:avLst>
              <a:gd name="adj" fmla="val 6018"/>
            </a:avLst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Title-Abstract Screened: 689</a:t>
            </a:r>
            <a:endParaRPr lang="en-US" sz="1200" dirty="0">
              <a:solidFill>
                <a:srgbClr val="213A7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D7488ECF-B2CE-2242-85DE-0B867B80B327}"/>
              </a:ext>
            </a:extLst>
          </p:cNvPr>
          <p:cNvSpPr/>
          <p:nvPr/>
        </p:nvSpPr>
        <p:spPr>
          <a:xfrm>
            <a:off x="2517730" y="4935255"/>
            <a:ext cx="2081521" cy="713985"/>
          </a:xfrm>
          <a:prstGeom prst="roundRect">
            <a:avLst>
              <a:gd name="adj" fmla="val 15072"/>
            </a:avLst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Original Search: 36</a:t>
            </a:r>
          </a:p>
        </p:txBody>
      </p: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A9A6BBBF-34D8-DD4C-85C8-2F0889FA2C78}"/>
              </a:ext>
            </a:extLst>
          </p:cNvPr>
          <p:cNvCxnSpPr>
            <a:cxnSpLocks/>
            <a:stCxn id="26" idx="2"/>
            <a:endCxn id="25" idx="0"/>
          </p:cNvCxnSpPr>
          <p:nvPr/>
        </p:nvCxnSpPr>
        <p:spPr>
          <a:xfrm flipH="1">
            <a:off x="3553401" y="5649240"/>
            <a:ext cx="5090" cy="3018261"/>
          </a:xfrm>
          <a:prstGeom prst="straightConnector1">
            <a:avLst/>
          </a:prstGeom>
          <a:ln w="12700">
            <a:solidFill>
              <a:srgbClr val="213A7F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D58C97F9-D1D2-C040-B8DD-4D4D794481CA}"/>
              </a:ext>
            </a:extLst>
          </p:cNvPr>
          <p:cNvCxnSpPr>
            <a:cxnSpLocks/>
          </p:cNvCxnSpPr>
          <p:nvPr/>
        </p:nvCxnSpPr>
        <p:spPr>
          <a:xfrm>
            <a:off x="3558491" y="7946943"/>
            <a:ext cx="826946" cy="0"/>
          </a:xfrm>
          <a:prstGeom prst="straightConnector1">
            <a:avLst/>
          </a:prstGeom>
          <a:ln w="12700">
            <a:solidFill>
              <a:srgbClr val="213A7F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4042C857-FB44-5C4F-BA06-911A9AFE0A5A}"/>
              </a:ext>
            </a:extLst>
          </p:cNvPr>
          <p:cNvSpPr/>
          <p:nvPr/>
        </p:nvSpPr>
        <p:spPr>
          <a:xfrm>
            <a:off x="2812700" y="8667501"/>
            <a:ext cx="1481402" cy="667010"/>
          </a:xfrm>
          <a:prstGeom prst="roundRect">
            <a:avLst>
              <a:gd name="adj" fmla="val 15072"/>
            </a:avLst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Total Studies Included:</a:t>
            </a:r>
          </a:p>
          <a:p>
            <a:pPr algn="ctr"/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17</a:t>
            </a:r>
          </a:p>
        </p:txBody>
      </p:sp>
      <p:sp>
        <p:nvSpPr>
          <p:cNvPr id="29" name="Rounded Rectangle 28">
            <a:extLst>
              <a:ext uri="{FF2B5EF4-FFF2-40B4-BE49-F238E27FC236}">
                <a16:creationId xmlns:a16="http://schemas.microsoft.com/office/drawing/2014/main" id="{C4DF5FE6-4ACC-4640-B5C5-811359F9D301}"/>
              </a:ext>
            </a:extLst>
          </p:cNvPr>
          <p:cNvSpPr/>
          <p:nvPr/>
        </p:nvSpPr>
        <p:spPr>
          <a:xfrm>
            <a:off x="4434569" y="5924811"/>
            <a:ext cx="2318396" cy="2742691"/>
          </a:xfrm>
          <a:prstGeom prst="roundRect">
            <a:avLst>
              <a:gd name="adj" fmla="val 6601"/>
            </a:avLst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 results for tree nuts: 3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 exit OFC: 5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 history of reaction/baseline OFC:1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Abstract of a subsequent published study: 2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 results on specific tree nuts: 4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Background information: 15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Only PFS assessed: 2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 inclusion criteria reported:1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Only </a:t>
            </a:r>
            <a:r>
              <a:rPr lang="en-US" sz="1200" dirty="0" err="1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QoL</a:t>
            </a: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assessed: 2</a:t>
            </a:r>
          </a:p>
        </p:txBody>
      </p:sp>
      <p:sp>
        <p:nvSpPr>
          <p:cNvPr id="22" name="Rounded Rectangle 22">
            <a:extLst>
              <a:ext uri="{FF2B5EF4-FFF2-40B4-BE49-F238E27FC236}">
                <a16:creationId xmlns:a16="http://schemas.microsoft.com/office/drawing/2014/main" id="{5DF1F608-5883-7041-ACE9-DEF3A15BF148}"/>
              </a:ext>
            </a:extLst>
          </p:cNvPr>
          <p:cNvSpPr/>
          <p:nvPr/>
        </p:nvSpPr>
        <p:spPr>
          <a:xfrm>
            <a:off x="3880656" y="2044032"/>
            <a:ext cx="1843141" cy="435188"/>
          </a:xfrm>
          <a:prstGeom prst="roundRect">
            <a:avLst>
              <a:gd name="adj" fmla="val 6018"/>
            </a:avLst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Duplicates: 326</a:t>
            </a:r>
          </a:p>
        </p:txBody>
      </p:sp>
      <p:cxnSp>
        <p:nvCxnSpPr>
          <p:cNvPr id="24" name="Straight Arrow Connector 18">
            <a:extLst>
              <a:ext uri="{FF2B5EF4-FFF2-40B4-BE49-F238E27FC236}">
                <a16:creationId xmlns:a16="http://schemas.microsoft.com/office/drawing/2014/main" id="{42A71017-1F07-694F-82BB-F9C85BF3E8BE}"/>
              </a:ext>
            </a:extLst>
          </p:cNvPr>
          <p:cNvCxnSpPr>
            <a:cxnSpLocks/>
          </p:cNvCxnSpPr>
          <p:nvPr/>
        </p:nvCxnSpPr>
        <p:spPr>
          <a:xfrm>
            <a:off x="3527370" y="1520733"/>
            <a:ext cx="0" cy="284890"/>
          </a:xfrm>
          <a:prstGeom prst="straightConnector1">
            <a:avLst/>
          </a:prstGeom>
          <a:ln w="12700">
            <a:solidFill>
              <a:srgbClr val="213A7F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18">
            <a:extLst>
              <a:ext uri="{FF2B5EF4-FFF2-40B4-BE49-F238E27FC236}">
                <a16:creationId xmlns:a16="http://schemas.microsoft.com/office/drawing/2014/main" id="{42A71017-1F07-694F-82BB-F9C85BF3E8BE}"/>
              </a:ext>
            </a:extLst>
          </p:cNvPr>
          <p:cNvCxnSpPr>
            <a:cxnSpLocks/>
          </p:cNvCxnSpPr>
          <p:nvPr/>
        </p:nvCxnSpPr>
        <p:spPr>
          <a:xfrm>
            <a:off x="3539896" y="1882867"/>
            <a:ext cx="0" cy="284890"/>
          </a:xfrm>
          <a:prstGeom prst="straightConnector1">
            <a:avLst/>
          </a:prstGeom>
          <a:ln w="12700">
            <a:solidFill>
              <a:srgbClr val="213A7F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Rounded Rectangle 22">
            <a:extLst>
              <a:ext uri="{FF2B5EF4-FFF2-40B4-BE49-F238E27FC236}">
                <a16:creationId xmlns:a16="http://schemas.microsoft.com/office/drawing/2014/main" id="{5DF1F608-5883-7041-ACE9-DEF3A15BF148}"/>
              </a:ext>
            </a:extLst>
          </p:cNvPr>
          <p:cNvSpPr/>
          <p:nvPr/>
        </p:nvSpPr>
        <p:spPr>
          <a:xfrm>
            <a:off x="2630851" y="1389701"/>
            <a:ext cx="1843141" cy="435188"/>
          </a:xfrm>
          <a:prstGeom prst="roundRect">
            <a:avLst>
              <a:gd name="adj" fmla="val 6018"/>
            </a:avLst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Total: 326</a:t>
            </a:r>
          </a:p>
        </p:txBody>
      </p:sp>
      <p:cxnSp>
        <p:nvCxnSpPr>
          <p:cNvPr id="32" name="Straight Arrow Connector 20">
            <a:extLst>
              <a:ext uri="{FF2B5EF4-FFF2-40B4-BE49-F238E27FC236}">
                <a16:creationId xmlns:a16="http://schemas.microsoft.com/office/drawing/2014/main" id="{63BB6472-1AF7-7648-B3C0-D3DFCE3BAD63}"/>
              </a:ext>
            </a:extLst>
          </p:cNvPr>
          <p:cNvCxnSpPr>
            <a:cxnSpLocks/>
          </p:cNvCxnSpPr>
          <p:nvPr/>
        </p:nvCxnSpPr>
        <p:spPr>
          <a:xfrm>
            <a:off x="3544208" y="4087984"/>
            <a:ext cx="317810" cy="0"/>
          </a:xfrm>
          <a:prstGeom prst="straightConnector1">
            <a:avLst/>
          </a:prstGeom>
          <a:ln w="12700">
            <a:solidFill>
              <a:srgbClr val="213A7F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ounded Rectangle 22">
            <a:extLst>
              <a:ext uri="{FF2B5EF4-FFF2-40B4-BE49-F238E27FC236}">
                <a16:creationId xmlns:a16="http://schemas.microsoft.com/office/drawing/2014/main" id="{5DF1F608-5883-7041-ACE9-DEF3A15BF148}"/>
              </a:ext>
            </a:extLst>
          </p:cNvPr>
          <p:cNvSpPr/>
          <p:nvPr/>
        </p:nvSpPr>
        <p:spPr>
          <a:xfrm>
            <a:off x="3865074" y="3394555"/>
            <a:ext cx="2334960" cy="1398344"/>
          </a:xfrm>
          <a:prstGeom prst="roundRect">
            <a:avLst>
              <a:gd name="adj" fmla="val 6018"/>
            </a:avLst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Irrelevant: 623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Background information: 23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Animal models: 3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Ongoing Trials: 2</a:t>
            </a:r>
          </a:p>
          <a:p>
            <a:pPr marL="171450" indent="-171450">
              <a:buFont typeface="Wingdings" pitchFamily="2" charset="2"/>
              <a:buChar char="§"/>
            </a:pP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Withdrawn Trials: 2</a:t>
            </a:r>
            <a:endParaRPr lang="en-US" sz="1200" b="1" dirty="0">
              <a:solidFill>
                <a:srgbClr val="213A7F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4" name="Rounded Rectangle 25">
            <a:extLst>
              <a:ext uri="{FF2B5EF4-FFF2-40B4-BE49-F238E27FC236}">
                <a16:creationId xmlns:a16="http://schemas.microsoft.com/office/drawing/2014/main" id="{D7488ECF-B2CE-2242-85DE-0B867B80B327}"/>
              </a:ext>
            </a:extLst>
          </p:cNvPr>
          <p:cNvSpPr/>
          <p:nvPr/>
        </p:nvSpPr>
        <p:spPr>
          <a:xfrm>
            <a:off x="1088976" y="5775285"/>
            <a:ext cx="2190620" cy="971787"/>
          </a:xfrm>
          <a:prstGeom prst="roundRect">
            <a:avLst>
              <a:gd name="adj" fmla="val 15072"/>
            </a:avLst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Related citations: 6</a:t>
            </a:r>
          </a:p>
          <a:p>
            <a:pPr algn="ctr"/>
            <a:r>
              <a:rPr lang="en-US" sz="1200" dirty="0" err="1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Pubmed</a:t>
            </a:r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Alerts:2</a:t>
            </a:r>
          </a:p>
          <a:p>
            <a:pPr algn="ctr"/>
            <a:r>
              <a:rPr lang="en-US" sz="1200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New search:8</a:t>
            </a:r>
          </a:p>
        </p:txBody>
      </p:sp>
      <p:sp>
        <p:nvSpPr>
          <p:cNvPr id="49" name="Rounded Rectangle 25">
            <a:extLst>
              <a:ext uri="{FF2B5EF4-FFF2-40B4-BE49-F238E27FC236}">
                <a16:creationId xmlns:a16="http://schemas.microsoft.com/office/drawing/2014/main" id="{D7488ECF-B2CE-2242-85DE-0B867B80B327}"/>
              </a:ext>
            </a:extLst>
          </p:cNvPr>
          <p:cNvSpPr/>
          <p:nvPr/>
        </p:nvSpPr>
        <p:spPr>
          <a:xfrm>
            <a:off x="2800223" y="7066498"/>
            <a:ext cx="1426309" cy="691092"/>
          </a:xfrm>
          <a:prstGeom prst="roundRect">
            <a:avLst>
              <a:gd name="adj" fmla="val 15072"/>
            </a:avLst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rgbClr val="213A7F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Full Text Screened 52</a:t>
            </a:r>
          </a:p>
        </p:txBody>
      </p:sp>
      <p:cxnSp>
        <p:nvCxnSpPr>
          <p:cNvPr id="51" name="Ευθύγραμμο βέλος σύνδεσης 50"/>
          <p:cNvCxnSpPr>
            <a:stCxn id="34" idx="3"/>
          </p:cNvCxnSpPr>
          <p:nvPr/>
        </p:nvCxnSpPr>
        <p:spPr>
          <a:xfrm flipV="1">
            <a:off x="3279596" y="6261178"/>
            <a:ext cx="241317" cy="1"/>
          </a:xfrm>
          <a:prstGeom prst="straightConnector1">
            <a:avLst/>
          </a:prstGeom>
          <a:ln w="12700">
            <a:solidFill>
              <a:srgbClr val="213A7F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882038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536</TotalTime>
  <Words>128</Words>
  <Application>Microsoft Office PowerPoint</Application>
  <PresentationFormat>Χαρτί Α4 (210x297 χιλ.)</PresentationFormat>
  <Paragraphs>31</Paragraphs>
  <Slides>1</Slides>
  <Notes>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4</vt:i4>
      </vt:variant>
      <vt:variant>
        <vt:lpstr>Θέμα</vt:lpstr>
      </vt:variant>
      <vt:variant>
        <vt:i4>1</vt:i4>
      </vt:variant>
      <vt:variant>
        <vt:lpstr>Τίτλοι διαφανειών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Wingdings</vt:lpstr>
      <vt:lpstr>Office Theme</vt:lpstr>
      <vt:lpstr>Παρουσίαση του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Anna Globinska</dc:creator>
  <cp:lastModifiedBy>Maria Pasioti</cp:lastModifiedBy>
  <cp:revision>51</cp:revision>
  <cp:lastPrinted>2020-03-03T12:49:23Z</cp:lastPrinted>
  <dcterms:created xsi:type="dcterms:W3CDTF">2020-03-02T15:22:20Z</dcterms:created>
  <dcterms:modified xsi:type="dcterms:W3CDTF">2023-07-31T15:52:00Z</dcterms:modified>
</cp:coreProperties>
</file>

<file path=docProps/thumbnail.jpeg>
</file>