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906000" cy="6858000" type="A4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-96" y="-390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l-GR"/>
              <a:t>Κάντε κλικ για να επεξεργαστείτε τον υπότιτλο του υποδείγματος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1862946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588293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6493806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περιεχό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6349515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66873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0819061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8191439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8425839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282001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527369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l-GR"/>
              <a:t>Κάντε κλικ στο εικονίδιο για να προσθέσετε εικόνα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7421444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FEB460-C81E-449E-B12E-1AABC99CCF11}" type="datetimeFigureOut">
              <a:rPr lang="el-GR" smtClean="0"/>
              <a:t>2/8/2023</a:t>
            </a:fld>
            <a:endParaRPr lang="el-G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589F54-0758-4DBA-A968-124BB53C0E3F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0736066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Πίνακας 3">
            <a:extLst>
              <a:ext uri="{FF2B5EF4-FFF2-40B4-BE49-F238E27FC236}">
                <a16:creationId xmlns:a16="http://schemas.microsoft.com/office/drawing/2014/main" xmlns="" id="{BF2E70E5-C653-6AD8-526F-E2F7C14B99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7762503"/>
              </p:ext>
            </p:extLst>
          </p:nvPr>
        </p:nvGraphicFramePr>
        <p:xfrm>
          <a:off x="923453" y="230746"/>
          <a:ext cx="5245945" cy="914400"/>
        </p:xfrm>
        <a:graphic>
          <a:graphicData uri="http://schemas.openxmlformats.org/drawingml/2006/table">
            <a:tbl>
              <a:tblPr/>
              <a:tblGrid>
                <a:gridCol w="1198880">
                  <a:extLst>
                    <a:ext uri="{9D8B030D-6E8A-4147-A177-3AD203B41FA5}">
                      <a16:colId xmlns:a16="http://schemas.microsoft.com/office/drawing/2014/main" xmlns="" val="2954583238"/>
                    </a:ext>
                  </a:extLst>
                </a:gridCol>
                <a:gridCol w="394792">
                  <a:extLst>
                    <a:ext uri="{9D8B030D-6E8A-4147-A177-3AD203B41FA5}">
                      <a16:colId xmlns:a16="http://schemas.microsoft.com/office/drawing/2014/main" xmlns="" val="3431878030"/>
                    </a:ext>
                  </a:extLst>
                </a:gridCol>
                <a:gridCol w="394792">
                  <a:extLst>
                    <a:ext uri="{9D8B030D-6E8A-4147-A177-3AD203B41FA5}">
                      <a16:colId xmlns:a16="http://schemas.microsoft.com/office/drawing/2014/main" xmlns="" val="1961415489"/>
                    </a:ext>
                  </a:extLst>
                </a:gridCol>
                <a:gridCol w="394792">
                  <a:extLst>
                    <a:ext uri="{9D8B030D-6E8A-4147-A177-3AD203B41FA5}">
                      <a16:colId xmlns:a16="http://schemas.microsoft.com/office/drawing/2014/main" xmlns="" val="4152543772"/>
                    </a:ext>
                  </a:extLst>
                </a:gridCol>
                <a:gridCol w="352426">
                  <a:extLst>
                    <a:ext uri="{9D8B030D-6E8A-4147-A177-3AD203B41FA5}">
                      <a16:colId xmlns:a16="http://schemas.microsoft.com/office/drawing/2014/main" xmlns="" val="3546729472"/>
                    </a:ext>
                  </a:extLst>
                </a:gridCol>
                <a:gridCol w="394792">
                  <a:extLst>
                    <a:ext uri="{9D8B030D-6E8A-4147-A177-3AD203B41FA5}">
                      <a16:colId xmlns:a16="http://schemas.microsoft.com/office/drawing/2014/main" xmlns="" val="344407648"/>
                    </a:ext>
                  </a:extLst>
                </a:gridCol>
                <a:gridCol w="394792">
                  <a:extLst>
                    <a:ext uri="{9D8B030D-6E8A-4147-A177-3AD203B41FA5}">
                      <a16:colId xmlns:a16="http://schemas.microsoft.com/office/drawing/2014/main" xmlns="" val="880848222"/>
                    </a:ext>
                  </a:extLst>
                </a:gridCol>
                <a:gridCol w="394792">
                  <a:extLst>
                    <a:ext uri="{9D8B030D-6E8A-4147-A177-3AD203B41FA5}">
                      <a16:colId xmlns:a16="http://schemas.microsoft.com/office/drawing/2014/main" xmlns="" val="2858288409"/>
                    </a:ext>
                  </a:extLst>
                </a:gridCol>
                <a:gridCol w="352426">
                  <a:extLst>
                    <a:ext uri="{9D8B030D-6E8A-4147-A177-3AD203B41FA5}">
                      <a16:colId xmlns:a16="http://schemas.microsoft.com/office/drawing/2014/main" xmlns="" val="3769550304"/>
                    </a:ext>
                  </a:extLst>
                </a:gridCol>
                <a:gridCol w="973461">
                  <a:extLst>
                    <a:ext uri="{9D8B030D-6E8A-4147-A177-3AD203B41FA5}">
                      <a16:colId xmlns:a16="http://schemas.microsoft.com/office/drawing/2014/main" xmlns="" val="3785173125"/>
                    </a:ext>
                  </a:extLst>
                </a:gridCol>
              </a:tblGrid>
              <a:tr h="119391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Case-Reports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906837022"/>
                  </a:ext>
                </a:extLst>
              </a:tr>
              <a:tr h="212231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Study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Q1.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Q2.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Q3.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Q4.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Q5.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Q6.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Q7.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Q8.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 "YES"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55875512"/>
                  </a:ext>
                </a:extLst>
              </a:tr>
              <a:tr h="200955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Sasamoto et al. 2021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  <a:endParaRPr lang="el-GR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86598153"/>
                  </a:ext>
                </a:extLst>
              </a:tr>
              <a:tr h="119391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Rial et al. 2019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  <a:endParaRPr lang="el-GR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080434141"/>
                  </a:ext>
                </a:extLst>
              </a:tr>
            </a:tbl>
          </a:graphicData>
        </a:graphic>
      </p:graphicFrame>
      <p:graphicFrame>
        <p:nvGraphicFramePr>
          <p:cNvPr id="6" name="Πίνακας 5">
            <a:extLst>
              <a:ext uri="{FF2B5EF4-FFF2-40B4-BE49-F238E27FC236}">
                <a16:creationId xmlns:a16="http://schemas.microsoft.com/office/drawing/2014/main" xmlns="" id="{F1AA343E-67C2-1C30-5A42-8DE9D4D223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4816906"/>
              </p:ext>
            </p:extLst>
          </p:nvPr>
        </p:nvGraphicFramePr>
        <p:xfrm>
          <a:off x="923453" y="2972918"/>
          <a:ext cx="7780537" cy="2246680"/>
        </p:xfrm>
        <a:graphic>
          <a:graphicData uri="http://schemas.openxmlformats.org/drawingml/2006/table">
            <a:tbl>
              <a:tblPr/>
              <a:tblGrid>
                <a:gridCol w="1997393">
                  <a:extLst>
                    <a:ext uri="{9D8B030D-6E8A-4147-A177-3AD203B41FA5}">
                      <a16:colId xmlns:a16="http://schemas.microsoft.com/office/drawing/2014/main" xmlns="" val="660809156"/>
                    </a:ext>
                  </a:extLst>
                </a:gridCol>
                <a:gridCol w="479397">
                  <a:extLst>
                    <a:ext uri="{9D8B030D-6E8A-4147-A177-3AD203B41FA5}">
                      <a16:colId xmlns:a16="http://schemas.microsoft.com/office/drawing/2014/main" xmlns="" val="3696095992"/>
                    </a:ext>
                  </a:extLst>
                </a:gridCol>
                <a:gridCol w="479397">
                  <a:extLst>
                    <a:ext uri="{9D8B030D-6E8A-4147-A177-3AD203B41FA5}">
                      <a16:colId xmlns:a16="http://schemas.microsoft.com/office/drawing/2014/main" xmlns="" val="3052627184"/>
                    </a:ext>
                  </a:extLst>
                </a:gridCol>
                <a:gridCol w="479397">
                  <a:extLst>
                    <a:ext uri="{9D8B030D-6E8A-4147-A177-3AD203B41FA5}">
                      <a16:colId xmlns:a16="http://schemas.microsoft.com/office/drawing/2014/main" xmlns="" val="3891197653"/>
                    </a:ext>
                  </a:extLst>
                </a:gridCol>
                <a:gridCol w="479397">
                  <a:extLst>
                    <a:ext uri="{9D8B030D-6E8A-4147-A177-3AD203B41FA5}">
                      <a16:colId xmlns:a16="http://schemas.microsoft.com/office/drawing/2014/main" xmlns="" val="2245749683"/>
                    </a:ext>
                  </a:extLst>
                </a:gridCol>
                <a:gridCol w="479397">
                  <a:extLst>
                    <a:ext uri="{9D8B030D-6E8A-4147-A177-3AD203B41FA5}">
                      <a16:colId xmlns:a16="http://schemas.microsoft.com/office/drawing/2014/main" xmlns="" val="2867568255"/>
                    </a:ext>
                  </a:extLst>
                </a:gridCol>
                <a:gridCol w="479397">
                  <a:extLst>
                    <a:ext uri="{9D8B030D-6E8A-4147-A177-3AD203B41FA5}">
                      <a16:colId xmlns:a16="http://schemas.microsoft.com/office/drawing/2014/main" xmlns="" val="3330145928"/>
                    </a:ext>
                  </a:extLst>
                </a:gridCol>
                <a:gridCol w="479397">
                  <a:extLst>
                    <a:ext uri="{9D8B030D-6E8A-4147-A177-3AD203B41FA5}">
                      <a16:colId xmlns:a16="http://schemas.microsoft.com/office/drawing/2014/main" xmlns="" val="4176312159"/>
                    </a:ext>
                  </a:extLst>
                </a:gridCol>
                <a:gridCol w="427210">
                  <a:extLst>
                    <a:ext uri="{9D8B030D-6E8A-4147-A177-3AD203B41FA5}">
                      <a16:colId xmlns:a16="http://schemas.microsoft.com/office/drawing/2014/main" xmlns="" val="4247224183"/>
                    </a:ext>
                  </a:extLst>
                </a:gridCol>
                <a:gridCol w="427210">
                  <a:extLst>
                    <a:ext uri="{9D8B030D-6E8A-4147-A177-3AD203B41FA5}">
                      <a16:colId xmlns:a16="http://schemas.microsoft.com/office/drawing/2014/main" xmlns="" val="3670936996"/>
                    </a:ext>
                  </a:extLst>
                </a:gridCol>
                <a:gridCol w="546491">
                  <a:extLst>
                    <a:ext uri="{9D8B030D-6E8A-4147-A177-3AD203B41FA5}">
                      <a16:colId xmlns:a16="http://schemas.microsoft.com/office/drawing/2014/main" xmlns="" val="3903792406"/>
                    </a:ext>
                  </a:extLst>
                </a:gridCol>
                <a:gridCol w="1026454">
                  <a:extLst>
                    <a:ext uri="{9D8B030D-6E8A-4147-A177-3AD203B41FA5}">
                      <a16:colId xmlns:a16="http://schemas.microsoft.com/office/drawing/2014/main" xmlns="" val="3999256078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Cohorts (assessed by the case-series tool)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514483724"/>
                  </a:ext>
                </a:extLst>
              </a:tr>
              <a:tr h="28072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Study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Q1.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Q2.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Q3.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Q4.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Q5.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Q6.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Q7.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Q8.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Q9.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Q10.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 "YES"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96016607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Enrique et al. 2008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  <a:endParaRPr lang="el-GR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4786143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Moraly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et al. 2019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13471356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Sabouraud et al. 2022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  <a:endParaRPr lang="el-GR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75314926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Begin et al. 2014b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47366618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Andorf et al. 2017b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70063549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Fiocchi et al. 2019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7320473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Crespo et al. 2021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  <a:endParaRPr lang="el-GR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876067881"/>
                  </a:ext>
                </a:extLst>
              </a:tr>
            </a:tbl>
          </a:graphicData>
        </a:graphic>
      </p:graphicFrame>
      <p:graphicFrame>
        <p:nvGraphicFramePr>
          <p:cNvPr id="7" name="Πίνακας 6">
            <a:extLst>
              <a:ext uri="{FF2B5EF4-FFF2-40B4-BE49-F238E27FC236}">
                <a16:creationId xmlns:a16="http://schemas.microsoft.com/office/drawing/2014/main" xmlns="" id="{C2148F94-6D3B-521C-DCEF-92620D0BB2E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112820"/>
              </p:ext>
            </p:extLst>
          </p:nvPr>
        </p:nvGraphicFramePr>
        <p:xfrm>
          <a:off x="923453" y="1258932"/>
          <a:ext cx="5922482" cy="1600200"/>
        </p:xfrm>
        <a:graphic>
          <a:graphicData uri="http://schemas.openxmlformats.org/drawingml/2006/table">
            <a:tbl>
              <a:tblPr/>
              <a:tblGrid>
                <a:gridCol w="1876743">
                  <a:extLst>
                    <a:ext uri="{9D8B030D-6E8A-4147-A177-3AD203B41FA5}">
                      <a16:colId xmlns:a16="http://schemas.microsoft.com/office/drawing/2014/main" xmlns="" val="3751436019"/>
                    </a:ext>
                  </a:extLst>
                </a:gridCol>
                <a:gridCol w="359653">
                  <a:extLst>
                    <a:ext uri="{9D8B030D-6E8A-4147-A177-3AD203B41FA5}">
                      <a16:colId xmlns:a16="http://schemas.microsoft.com/office/drawing/2014/main" xmlns="" val="2041828362"/>
                    </a:ext>
                  </a:extLst>
                </a:gridCol>
                <a:gridCol w="359653">
                  <a:extLst>
                    <a:ext uri="{9D8B030D-6E8A-4147-A177-3AD203B41FA5}">
                      <a16:colId xmlns:a16="http://schemas.microsoft.com/office/drawing/2014/main" xmlns="" val="217334600"/>
                    </a:ext>
                  </a:extLst>
                </a:gridCol>
                <a:gridCol w="359653">
                  <a:extLst>
                    <a:ext uri="{9D8B030D-6E8A-4147-A177-3AD203B41FA5}">
                      <a16:colId xmlns:a16="http://schemas.microsoft.com/office/drawing/2014/main" xmlns="" val="2183212056"/>
                    </a:ext>
                  </a:extLst>
                </a:gridCol>
                <a:gridCol w="359653">
                  <a:extLst>
                    <a:ext uri="{9D8B030D-6E8A-4147-A177-3AD203B41FA5}">
                      <a16:colId xmlns:a16="http://schemas.microsoft.com/office/drawing/2014/main" xmlns="" val="475085098"/>
                    </a:ext>
                  </a:extLst>
                </a:gridCol>
                <a:gridCol w="359653">
                  <a:extLst>
                    <a:ext uri="{9D8B030D-6E8A-4147-A177-3AD203B41FA5}">
                      <a16:colId xmlns:a16="http://schemas.microsoft.com/office/drawing/2014/main" xmlns="" val="2152288164"/>
                    </a:ext>
                  </a:extLst>
                </a:gridCol>
                <a:gridCol w="359653">
                  <a:extLst>
                    <a:ext uri="{9D8B030D-6E8A-4147-A177-3AD203B41FA5}">
                      <a16:colId xmlns:a16="http://schemas.microsoft.com/office/drawing/2014/main" xmlns="" val="2551345273"/>
                    </a:ext>
                  </a:extLst>
                </a:gridCol>
                <a:gridCol w="359653">
                  <a:extLst>
                    <a:ext uri="{9D8B030D-6E8A-4147-A177-3AD203B41FA5}">
                      <a16:colId xmlns:a16="http://schemas.microsoft.com/office/drawing/2014/main" xmlns="" val="2213725479"/>
                    </a:ext>
                  </a:extLst>
                </a:gridCol>
                <a:gridCol w="359653">
                  <a:extLst>
                    <a:ext uri="{9D8B030D-6E8A-4147-A177-3AD203B41FA5}">
                      <a16:colId xmlns:a16="http://schemas.microsoft.com/office/drawing/2014/main" xmlns="" val="748274685"/>
                    </a:ext>
                  </a:extLst>
                </a:gridCol>
                <a:gridCol w="359653">
                  <a:extLst>
                    <a:ext uri="{9D8B030D-6E8A-4147-A177-3AD203B41FA5}">
                      <a16:colId xmlns:a16="http://schemas.microsoft.com/office/drawing/2014/main" xmlns="" val="429314115"/>
                    </a:ext>
                  </a:extLst>
                </a:gridCol>
                <a:gridCol w="808862">
                  <a:extLst>
                    <a:ext uri="{9D8B030D-6E8A-4147-A177-3AD203B41FA5}">
                      <a16:colId xmlns:a16="http://schemas.microsoft.com/office/drawing/2014/main" xmlns="" val="55039602"/>
                    </a:ext>
                  </a:extLst>
                </a:gridCol>
              </a:tblGrid>
              <a:tr h="221864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Quasi-Experimental Cohort Studies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655541441"/>
                  </a:ext>
                </a:extLst>
              </a:tr>
              <a:tr h="166936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Study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Q1.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Q2.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Q3.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Q4.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Q5.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Q6.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Q7.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Q8.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Q9.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 "YES"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24865606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Beitia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et al. 2021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  <a:endParaRPr 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4181329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Elizur et al.2019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63554307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Elizur et al.2022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11948775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Begin et al. 2014a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20448850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Andorf et al. 2017a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E4D6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0CE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6DCE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CBAD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774198917"/>
                  </a:ext>
                </a:extLst>
              </a:tr>
            </a:tbl>
          </a:graphicData>
        </a:graphic>
      </p:graphicFrame>
      <p:graphicFrame>
        <p:nvGraphicFramePr>
          <p:cNvPr id="8" name="Πίνακας 7">
            <a:extLst>
              <a:ext uri="{FF2B5EF4-FFF2-40B4-BE49-F238E27FC236}">
                <a16:creationId xmlns:a16="http://schemas.microsoft.com/office/drawing/2014/main" xmlns="" id="{0FF3E1DB-233D-4128-2167-BC9D832DD46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0429888"/>
              </p:ext>
            </p:extLst>
          </p:nvPr>
        </p:nvGraphicFramePr>
        <p:xfrm>
          <a:off x="923449" y="5333384"/>
          <a:ext cx="7780541" cy="1325880"/>
        </p:xfrm>
        <a:graphic>
          <a:graphicData uri="http://schemas.openxmlformats.org/drawingml/2006/table">
            <a:tbl>
              <a:tblPr/>
              <a:tblGrid>
                <a:gridCol w="1086537">
                  <a:extLst>
                    <a:ext uri="{9D8B030D-6E8A-4147-A177-3AD203B41FA5}">
                      <a16:colId xmlns:a16="http://schemas.microsoft.com/office/drawing/2014/main" xmlns="" val="3787473827"/>
                    </a:ext>
                  </a:extLst>
                </a:gridCol>
                <a:gridCol w="409552">
                  <a:extLst>
                    <a:ext uri="{9D8B030D-6E8A-4147-A177-3AD203B41FA5}">
                      <a16:colId xmlns:a16="http://schemas.microsoft.com/office/drawing/2014/main" xmlns="" val="2760437986"/>
                    </a:ext>
                  </a:extLst>
                </a:gridCol>
                <a:gridCol w="433568">
                  <a:extLst>
                    <a:ext uri="{9D8B030D-6E8A-4147-A177-3AD203B41FA5}">
                      <a16:colId xmlns:a16="http://schemas.microsoft.com/office/drawing/2014/main" xmlns="" val="4153946070"/>
                    </a:ext>
                  </a:extLst>
                </a:gridCol>
                <a:gridCol w="433568">
                  <a:extLst>
                    <a:ext uri="{9D8B030D-6E8A-4147-A177-3AD203B41FA5}">
                      <a16:colId xmlns:a16="http://schemas.microsoft.com/office/drawing/2014/main" xmlns="" val="1342134357"/>
                    </a:ext>
                  </a:extLst>
                </a:gridCol>
                <a:gridCol w="433568">
                  <a:extLst>
                    <a:ext uri="{9D8B030D-6E8A-4147-A177-3AD203B41FA5}">
                      <a16:colId xmlns:a16="http://schemas.microsoft.com/office/drawing/2014/main" xmlns="" val="1631966598"/>
                    </a:ext>
                  </a:extLst>
                </a:gridCol>
                <a:gridCol w="433568">
                  <a:extLst>
                    <a:ext uri="{9D8B030D-6E8A-4147-A177-3AD203B41FA5}">
                      <a16:colId xmlns:a16="http://schemas.microsoft.com/office/drawing/2014/main" xmlns="" val="2922948313"/>
                    </a:ext>
                  </a:extLst>
                </a:gridCol>
                <a:gridCol w="433568">
                  <a:extLst>
                    <a:ext uri="{9D8B030D-6E8A-4147-A177-3AD203B41FA5}">
                      <a16:colId xmlns:a16="http://schemas.microsoft.com/office/drawing/2014/main" xmlns="" val="851904966"/>
                    </a:ext>
                  </a:extLst>
                </a:gridCol>
                <a:gridCol w="433568">
                  <a:extLst>
                    <a:ext uri="{9D8B030D-6E8A-4147-A177-3AD203B41FA5}">
                      <a16:colId xmlns:a16="http://schemas.microsoft.com/office/drawing/2014/main" xmlns="" val="1317492393"/>
                    </a:ext>
                  </a:extLst>
                </a:gridCol>
                <a:gridCol w="433568">
                  <a:extLst>
                    <a:ext uri="{9D8B030D-6E8A-4147-A177-3AD203B41FA5}">
                      <a16:colId xmlns:a16="http://schemas.microsoft.com/office/drawing/2014/main" xmlns="" val="3972434354"/>
                    </a:ext>
                  </a:extLst>
                </a:gridCol>
                <a:gridCol w="433568">
                  <a:extLst>
                    <a:ext uri="{9D8B030D-6E8A-4147-A177-3AD203B41FA5}">
                      <a16:colId xmlns:a16="http://schemas.microsoft.com/office/drawing/2014/main" xmlns="" val="1570505761"/>
                    </a:ext>
                  </a:extLst>
                </a:gridCol>
                <a:gridCol w="559130">
                  <a:extLst>
                    <a:ext uri="{9D8B030D-6E8A-4147-A177-3AD203B41FA5}">
                      <a16:colId xmlns:a16="http://schemas.microsoft.com/office/drawing/2014/main" xmlns="" val="3969743799"/>
                    </a:ext>
                  </a:extLst>
                </a:gridCol>
                <a:gridCol w="559130">
                  <a:extLst>
                    <a:ext uri="{9D8B030D-6E8A-4147-A177-3AD203B41FA5}">
                      <a16:colId xmlns:a16="http://schemas.microsoft.com/office/drawing/2014/main" xmlns="" val="2104604845"/>
                    </a:ext>
                  </a:extLst>
                </a:gridCol>
                <a:gridCol w="559130">
                  <a:extLst>
                    <a:ext uri="{9D8B030D-6E8A-4147-A177-3AD203B41FA5}">
                      <a16:colId xmlns:a16="http://schemas.microsoft.com/office/drawing/2014/main" xmlns="" val="1063608268"/>
                    </a:ext>
                  </a:extLst>
                </a:gridCol>
                <a:gridCol w="559130">
                  <a:extLst>
                    <a:ext uri="{9D8B030D-6E8A-4147-A177-3AD203B41FA5}">
                      <a16:colId xmlns:a16="http://schemas.microsoft.com/office/drawing/2014/main" xmlns="" val="724917443"/>
                    </a:ext>
                  </a:extLst>
                </a:gridCol>
                <a:gridCol w="579388">
                  <a:extLst>
                    <a:ext uri="{9D8B030D-6E8A-4147-A177-3AD203B41FA5}">
                      <a16:colId xmlns:a16="http://schemas.microsoft.com/office/drawing/2014/main" xmlns="" val="902090122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RCTs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l-GR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574198821"/>
                  </a:ext>
                </a:extLst>
              </a:tr>
              <a:tr h="19118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Study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Q1.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Q2.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Q3.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Q4.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Q5.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Q6.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Q7.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Q8.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Q9.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Q10.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Q11.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Q12.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Q13.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 "YES"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81675791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Enrique et al. 2005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25881420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Andorf et al. 2018 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63356121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Andorf et al. 2019</a:t>
                      </a:r>
                    </a:p>
                  </a:txBody>
                  <a:tcPr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D9F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2DC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DDD9C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6B8B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l-GR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</a:t>
                      </a:r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4BD9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8255872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56771064"/>
      </p:ext>
    </p:extLst>
  </p:cSld>
  <p:clrMapOvr>
    <a:masterClrMapping/>
  </p:clrMapOvr>
</p:sld>
</file>

<file path=ppt/theme/theme1.xml><?xml version="1.0" encoding="utf-8"?>
<a:theme xmlns:a="http://schemas.openxmlformats.org/drawingml/2006/main" name="Θέμα του Office">
  <a:themeElements>
    <a:clrScheme name="Θέμα του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Θέμα του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Θέμα του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203</TotalTime>
  <Words>381</Words>
  <Application>Microsoft Office PowerPoint</Application>
  <PresentationFormat>Α4 (210x297 χιλ.)</PresentationFormat>
  <Paragraphs>300</Paragraphs>
  <Slides>1</Slides>
  <Notes>0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1</vt:i4>
      </vt:variant>
    </vt:vector>
  </HeadingPairs>
  <TitlesOfParts>
    <vt:vector size="2" baseType="lpstr">
      <vt:lpstr>Θέμα του Office</vt:lpstr>
      <vt:lpstr>Παρουσίαση του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Παρουσίαση του PowerPoint</dc:title>
  <dc:creator>Maria Pasioti</dc:creator>
  <cp:lastModifiedBy>Pasioti</cp:lastModifiedBy>
  <cp:revision>7</cp:revision>
  <dcterms:created xsi:type="dcterms:W3CDTF">2023-07-24T18:58:13Z</dcterms:created>
  <dcterms:modified xsi:type="dcterms:W3CDTF">2023-08-02T11:18:20Z</dcterms:modified>
</cp:coreProperties>
</file>

<file path=docProps/thumbnail.jpeg>
</file>