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3" r:id="rId1"/>
  </p:sldMasterIdLst>
  <p:notesMasterIdLst>
    <p:notesMasterId r:id="rId3"/>
  </p:notesMasterIdLst>
  <p:sldIdLst>
    <p:sldId id="324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32" autoAdjust="0"/>
    <p:restoredTop sz="76577" autoAdjust="0"/>
  </p:normalViewPr>
  <p:slideViewPr>
    <p:cSldViewPr snapToGrid="0" snapToObjects="1">
      <p:cViewPr varScale="1">
        <p:scale>
          <a:sx n="79" d="100"/>
          <a:sy n="79" d="100"/>
        </p:scale>
        <p:origin x="28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6736E-2047-1940-94B1-3C11BB43A73F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F444B-D539-7847-BEA4-D98FC5A9CF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24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F444B-D539-7847-BEA4-D98FC5A9CF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9528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/>
          <p:cNvCxnSpPr>
            <a:cxnSpLocks/>
          </p:cNvCxnSpPr>
          <p:nvPr/>
        </p:nvCxnSpPr>
        <p:spPr>
          <a:xfrm flipH="1">
            <a:off x="4568642" y="154101"/>
            <a:ext cx="3358" cy="5269528"/>
          </a:xfrm>
          <a:prstGeom prst="line">
            <a:avLst/>
          </a:prstGeom>
          <a:ln>
            <a:solidFill>
              <a:schemeClr val="tx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cxnSpLocks/>
          </p:cNvCxnSpPr>
          <p:nvPr/>
        </p:nvCxnSpPr>
        <p:spPr>
          <a:xfrm flipH="1">
            <a:off x="752916" y="2808571"/>
            <a:ext cx="7602355" cy="0"/>
          </a:xfrm>
          <a:prstGeom prst="line">
            <a:avLst/>
          </a:prstGeom>
          <a:ln>
            <a:solidFill>
              <a:schemeClr val="tx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 descr="image-0003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4824" y="154101"/>
            <a:ext cx="3340107" cy="2520000"/>
          </a:xfrm>
          <a:prstGeom prst="rect">
            <a:avLst/>
          </a:prstGeom>
        </p:spPr>
      </p:pic>
      <p:pic>
        <p:nvPicPr>
          <p:cNvPr id="22" name="図 21" descr="image-0004.jpg"/>
          <p:cNvPicPr>
            <a:picLocks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9518" y="2903629"/>
            <a:ext cx="3340800" cy="2520000"/>
          </a:xfrm>
          <a:prstGeom prst="rect">
            <a:avLst/>
          </a:prstGeom>
        </p:spPr>
      </p:pic>
      <p:pic>
        <p:nvPicPr>
          <p:cNvPr id="23" name="図 22" descr="image-0005.jpg"/>
          <p:cNvPicPr>
            <a:picLocks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4274" y="220964"/>
            <a:ext cx="3340800" cy="2520000"/>
          </a:xfrm>
          <a:prstGeom prst="rect">
            <a:avLst/>
          </a:prstGeom>
        </p:spPr>
      </p:pic>
      <p:pic>
        <p:nvPicPr>
          <p:cNvPr id="24" name="図 23" descr="image-0006.jpg"/>
          <p:cNvPicPr>
            <a:picLocks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4274" y="2903629"/>
            <a:ext cx="3340800" cy="252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3" name="タイトル 1">
            <a:extLst>
              <a:ext uri="{FF2B5EF4-FFF2-40B4-BE49-F238E27FC236}">
                <a16:creationId xmlns:a16="http://schemas.microsoft.com/office/drawing/2014/main" id="{D09EBB31-8602-4A61-AB44-81E27D08C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916" y="5466426"/>
            <a:ext cx="7754504" cy="1299898"/>
          </a:xfrm>
        </p:spPr>
        <p:txBody>
          <a:bodyPr>
            <a:noAutofit/>
          </a:bodyPr>
          <a:lstStyle/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Fig.4 MR imaging of Case 2. </a:t>
            </a:r>
            <a:b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Pre-operative T1-weighted horizontal section. </a:t>
            </a:r>
            <a:b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b. Pre-operative T2-weighted coronal section. </a:t>
            </a:r>
            <a:b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c. T1-weighted horizontal section at three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years and 2 months after the operation. </a:t>
            </a:r>
            <a:b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T2-weighted coronal section at three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years and 2 months after the operation. </a:t>
            </a:r>
            <a:b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600" dirty="0">
              <a:solidFill>
                <a:schemeClr val="bg1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8689C0C-854C-4EC9-B47F-35A3D8C6D7D8}"/>
              </a:ext>
            </a:extLst>
          </p:cNvPr>
          <p:cNvSpPr txBox="1"/>
          <p:nvPr/>
        </p:nvSpPr>
        <p:spPr>
          <a:xfrm>
            <a:off x="7799264" y="2230991"/>
            <a:ext cx="32412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ＭＳ Ｐゴシック"/>
                <a:ea typeface="ＭＳ Ｐゴシック"/>
                <a:cs typeface="ＭＳ Ｐゴシック"/>
              </a:rPr>
              <a:t>b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F862E6F-29A9-4F05-ABAC-64C13C1745D6}"/>
              </a:ext>
            </a:extLst>
          </p:cNvPr>
          <p:cNvSpPr txBox="1"/>
          <p:nvPr/>
        </p:nvSpPr>
        <p:spPr>
          <a:xfrm>
            <a:off x="7750354" y="4885461"/>
            <a:ext cx="32412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ＭＳ Ｐゴシック"/>
                <a:ea typeface="ＭＳ Ｐゴシック"/>
                <a:cs typeface="ＭＳ Ｐゴシック"/>
              </a:rPr>
              <a:t>d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14523C2-0AEF-43EE-A1BC-91585EE739A0}"/>
              </a:ext>
            </a:extLst>
          </p:cNvPr>
          <p:cNvSpPr txBox="1"/>
          <p:nvPr/>
        </p:nvSpPr>
        <p:spPr>
          <a:xfrm>
            <a:off x="4013365" y="4908018"/>
            <a:ext cx="32573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solidFill>
                  <a:srgbClr val="FFFFFF"/>
                </a:solidFill>
                <a:latin typeface="ＭＳ Ｐゴシック"/>
                <a:ea typeface="ＭＳ Ｐゴシック"/>
                <a:cs typeface="ＭＳ Ｐゴシック"/>
              </a:rPr>
              <a:t>c</a:t>
            </a:r>
            <a:endParaRPr kumimoji="1" lang="ja-JP" altLang="en-US" sz="2200" dirty="0">
              <a:solidFill>
                <a:srgbClr val="FFFF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21685EE-3B0C-44B9-B2BB-C6351CCBAA2F}"/>
              </a:ext>
            </a:extLst>
          </p:cNvPr>
          <p:cNvSpPr txBox="1"/>
          <p:nvPr/>
        </p:nvSpPr>
        <p:spPr>
          <a:xfrm>
            <a:off x="3988348" y="2173133"/>
            <a:ext cx="31931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200" dirty="0">
                <a:latin typeface="ＭＳ Ｐゴシック"/>
                <a:ea typeface="ＭＳ Ｐゴシック"/>
                <a:cs typeface="ＭＳ Ｐゴシック"/>
              </a:rPr>
              <a:t>a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2646931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ワイライト">
  <a:themeElements>
    <a:clrScheme name="トワイライト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トワイライト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トワイラ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トワイライト.thmx</Template>
  <TotalTime>17603</TotalTime>
  <Words>64</Words>
  <Application>Microsoft Office PowerPoint</Application>
  <PresentationFormat>画面に合わせる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Corbel</vt:lpstr>
      <vt:lpstr>トワイライト</vt:lpstr>
      <vt:lpstr>Fig.4 MR imaging of Case 2.  a. Pre-operative T1-weighted horizontal section.  b. Pre-operative T2-weighted coronal section.  c. T1-weighted horizontal section at three years and 2 months after the operation.  d. T2-weighted coronal section at three years and 2 months after the operation.   </vt:lpstr>
    </vt:vector>
  </TitlesOfParts>
  <Company>長崎大学歯学部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下顎側方区域切断法により 副咽頭腔腫瘍摘出を行なった２例 </dc:title>
  <dc:creator>福島 麻子</dc:creator>
  <cp:lastModifiedBy>shin-kato</cp:lastModifiedBy>
  <cp:revision>326</cp:revision>
  <dcterms:created xsi:type="dcterms:W3CDTF">2018-12-30T12:51:34Z</dcterms:created>
  <dcterms:modified xsi:type="dcterms:W3CDTF">2022-09-07T06:25:12Z</dcterms:modified>
</cp:coreProperties>
</file>