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43" r:id="rId1"/>
  </p:sldMasterIdLst>
  <p:notesMasterIdLst>
    <p:notesMasterId r:id="rId3"/>
  </p:notesMasterIdLst>
  <p:sldIdLst>
    <p:sldId id="313" r:id="rId2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2D2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テーマ 1 - アクセント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432" autoAdjust="0"/>
    <p:restoredTop sz="76577" autoAdjust="0"/>
  </p:normalViewPr>
  <p:slideViewPr>
    <p:cSldViewPr snapToGrid="0" snapToObjects="1">
      <p:cViewPr varScale="1">
        <p:scale>
          <a:sx n="79" d="100"/>
          <a:sy n="79" d="100"/>
        </p:scale>
        <p:origin x="281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26736E-2047-1940-94B1-3C11BB43A73F}" type="datetimeFigureOut">
              <a:rPr kumimoji="1" lang="ja-JP" altLang="en-US" smtClean="0"/>
              <a:t>2022/9/7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3F444B-D539-7847-BEA4-D98FC5A9CF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32471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F444B-D539-7847-BEA4-D98FC5A9CF80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70362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 anchor="t">
            <a:normAutofit/>
          </a:bodyPr>
          <a:lstStyle>
            <a:lvl1pPr marL="0" indent="0" algn="ctr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975D-1AD4-7B48-AF0E-F3D91CD405EC}" type="datetimeFigureOut">
              <a:rPr kumimoji="1" lang="ja-JP" altLang="en-US" smtClean="0"/>
              <a:t>2022/9/7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975D-1AD4-7B48-AF0E-F3D91CD405EC}" type="datetimeFigureOut">
              <a:rPr kumimoji="1" lang="ja-JP" altLang="en-US" smtClean="0"/>
              <a:t>2022/9/7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E2756-79B9-1545-8A1E-353AAC3F4F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975D-1AD4-7B48-AF0E-F3D91CD405EC}" type="datetimeFigureOut">
              <a:rPr kumimoji="1" lang="ja-JP" altLang="en-US" smtClean="0"/>
              <a:t>2022/9/7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E2756-79B9-1545-8A1E-353AAC3F4F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975D-1AD4-7B48-AF0E-F3D91CD405EC}" type="datetimeFigureOut">
              <a:rPr kumimoji="1" lang="ja-JP" altLang="en-US" smtClean="0"/>
              <a:t>2022/9/7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E2756-79B9-1545-8A1E-353AAC3F4F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975D-1AD4-7B48-AF0E-F3D91CD405EC}" type="datetimeFigureOut">
              <a:rPr kumimoji="1" lang="ja-JP" altLang="en-US" smtClean="0"/>
              <a:t>2022/9/7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E2756-79B9-1545-8A1E-353AAC3F4F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975D-1AD4-7B48-AF0E-F3D91CD405EC}" type="datetimeFigureOut">
              <a:rPr kumimoji="1" lang="ja-JP" altLang="en-US" smtClean="0"/>
              <a:t>2022/9/7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E2756-79B9-1545-8A1E-353AAC3F4F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t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t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975D-1AD4-7B48-AF0E-F3D91CD405EC}" type="datetimeFigureOut">
              <a:rPr kumimoji="1" lang="ja-JP" altLang="en-US" smtClean="0"/>
              <a:t>2022/9/7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E2756-79B9-1545-8A1E-353AAC3F4F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975D-1AD4-7B48-AF0E-F3D91CD405EC}" type="datetimeFigureOut">
              <a:rPr kumimoji="1" lang="ja-JP" altLang="en-US" smtClean="0"/>
              <a:t>2022/9/7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E2756-79B9-1545-8A1E-353AAC3F4F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975D-1AD4-7B48-AF0E-F3D91CD405EC}" type="datetimeFigureOut">
              <a:rPr kumimoji="1" lang="ja-JP" altLang="en-US" smtClean="0"/>
              <a:t>2022/9/7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E2756-79B9-1545-8A1E-353AAC3F4F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975D-1AD4-7B48-AF0E-F3D91CD405EC}" type="datetimeFigureOut">
              <a:rPr kumimoji="1" lang="ja-JP" altLang="en-US" smtClean="0"/>
              <a:t>2022/9/7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E2756-79B9-1545-8A1E-353AAC3F4F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プレースホルダーまでドラッグするかアイコンをクリックして図を追加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 anchor="t"/>
          <a:lstStyle>
            <a:lvl1pPr marL="0" indent="0">
              <a:buNone/>
              <a:defRPr sz="14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975D-1AD4-7B48-AF0E-F3D91CD405EC}" type="datetimeFigureOut">
              <a:rPr kumimoji="1" lang="ja-JP" altLang="en-US" smtClean="0"/>
              <a:t>2022/9/7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E2756-79B9-1545-8A1E-353AAC3F4F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22975D-1AD4-7B48-AF0E-F3D91CD405EC}" type="datetimeFigureOut">
              <a:rPr kumimoji="1" lang="ja-JP" altLang="en-US" smtClean="0"/>
              <a:t>2022/9/7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CE2756-79B9-1545-8A1E-353AAC3F4F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  <p:sldLayoutId id="2147483853" r:id="rId10"/>
    <p:sldLayoutId id="214748385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50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371"/>
          <a:stretch/>
        </p:blipFill>
        <p:spPr>
          <a:xfrm>
            <a:off x="117120" y="616001"/>
            <a:ext cx="4639863" cy="3058863"/>
          </a:xfrm>
          <a:prstGeom prst="rect">
            <a:avLst/>
          </a:prstGeom>
        </p:spPr>
      </p:pic>
      <p:pic>
        <p:nvPicPr>
          <p:cNvPr id="4" name="図 3" descr="_MG_9669 2.jpg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76956" y="616001"/>
            <a:ext cx="4561476" cy="3069372"/>
          </a:xfrm>
          <a:prstGeom prst="rect">
            <a:avLst/>
          </a:prstGeom>
        </p:spPr>
      </p:pic>
      <p:sp>
        <p:nvSpPr>
          <p:cNvPr id="11" name="タイトル 1">
            <a:extLst>
              <a:ext uri="{FF2B5EF4-FFF2-40B4-BE49-F238E27FC236}">
                <a16:creationId xmlns:a16="http://schemas.microsoft.com/office/drawing/2014/main" id="{DA71B91D-FA99-407E-94D5-5052EAC6811E}"/>
              </a:ext>
            </a:extLst>
          </p:cNvPr>
          <p:cNvSpPr txBox="1">
            <a:spLocks/>
          </p:cNvSpPr>
          <p:nvPr/>
        </p:nvSpPr>
        <p:spPr>
          <a:xfrm>
            <a:off x="882841" y="4533472"/>
            <a:ext cx="7857289" cy="142841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 kumimoji="1">
                <a:solidFill>
                  <a:schemeClr val="tx2"/>
                </a:solidFill>
              </a:defRPr>
            </a:lvl2pPr>
            <a:lvl3pPr eaLnBrk="1" hangingPunct="1">
              <a:defRPr kumimoji="1">
                <a:solidFill>
                  <a:schemeClr val="tx2"/>
                </a:solidFill>
              </a:defRPr>
            </a:lvl3pPr>
            <a:lvl4pPr eaLnBrk="1" hangingPunct="1">
              <a:defRPr kumimoji="1">
                <a:solidFill>
                  <a:schemeClr val="tx2"/>
                </a:solidFill>
              </a:defRPr>
            </a:lvl4pPr>
            <a:lvl5pPr eaLnBrk="1" hangingPunct="1">
              <a:defRPr kumimoji="1">
                <a:solidFill>
                  <a:schemeClr val="tx2"/>
                </a:solidFill>
              </a:defRPr>
            </a:lvl5pPr>
            <a:lvl6pPr eaLnBrk="1" hangingPunct="1">
              <a:defRPr kumimoji="1">
                <a:solidFill>
                  <a:schemeClr val="tx2"/>
                </a:solidFill>
              </a:defRPr>
            </a:lvl6pPr>
            <a:lvl7pPr eaLnBrk="1" hangingPunct="1">
              <a:defRPr kumimoji="1">
                <a:solidFill>
                  <a:schemeClr val="tx2"/>
                </a:solidFill>
              </a:defRPr>
            </a:lvl7pPr>
            <a:lvl8pPr eaLnBrk="1" hangingPunct="1">
              <a:defRPr kumimoji="1">
                <a:solidFill>
                  <a:schemeClr val="tx2"/>
                </a:solidFill>
              </a:defRPr>
            </a:lvl8pPr>
            <a:lvl9pPr eaLnBrk="1" hangingPunct="1">
              <a:defRPr kumimoji="1">
                <a:solidFill>
                  <a:schemeClr val="tx2"/>
                </a:solidFill>
              </a:defRPr>
            </a:lvl9pPr>
          </a:lstStyle>
          <a:p>
            <a:pPr algn="l"/>
            <a:r>
              <a:rPr lang="en-US" altLang="ja-JP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Fig.6  Post-surgical viewings of Case 2. </a:t>
            </a:r>
          </a:p>
          <a:p>
            <a:pPr algn="l"/>
            <a:r>
              <a:rPr lang="en-US" altLang="ja-JP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a. Post-operative face appearance without a cosmetic problem. </a:t>
            </a:r>
          </a:p>
          <a:p>
            <a:pPr algn="l"/>
            <a:r>
              <a:rPr lang="en-US" altLang="ja-JP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b. The skin scar after incision from the lower part of the left auricle to the anterior part    </a:t>
            </a:r>
          </a:p>
          <a:p>
            <a:pPr algn="l"/>
            <a:r>
              <a:rPr lang="en-US" altLang="ja-JP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of the submandibular area.</a:t>
            </a:r>
            <a:endParaRPr lang="ja-JP" altLang="en-US" sz="1600" dirty="0">
              <a:solidFill>
                <a:schemeClr val="bg1"/>
              </a:solidFill>
              <a:latin typeface="Arial" panose="020B0604020202020204" pitchFamily="34" charset="0"/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DE06DDED-C1BE-42A1-A24B-3DF5ACEBC5F7}"/>
              </a:ext>
            </a:extLst>
          </p:cNvPr>
          <p:cNvSpPr txBox="1"/>
          <p:nvPr/>
        </p:nvSpPr>
        <p:spPr>
          <a:xfrm>
            <a:off x="8340747" y="3216136"/>
            <a:ext cx="324128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200" dirty="0">
                <a:latin typeface="ＭＳ Ｐゴシック"/>
                <a:ea typeface="ＭＳ Ｐゴシック"/>
                <a:cs typeface="ＭＳ Ｐゴシック"/>
              </a:rPr>
              <a:t>b</a:t>
            </a:r>
            <a:endParaRPr kumimoji="1" lang="ja-JP" altLang="en-US" sz="2200" dirty="0">
              <a:latin typeface="ＭＳ Ｐゴシック"/>
              <a:ea typeface="ＭＳ Ｐゴシック"/>
              <a:cs typeface="ＭＳ Ｐゴシック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5AFB67E7-5CC7-45E1-A8D4-7F3F48D599B9}"/>
              </a:ext>
            </a:extLst>
          </p:cNvPr>
          <p:cNvSpPr txBox="1"/>
          <p:nvPr/>
        </p:nvSpPr>
        <p:spPr>
          <a:xfrm>
            <a:off x="3894305" y="3165174"/>
            <a:ext cx="319318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2200" dirty="0">
                <a:latin typeface="ＭＳ Ｐゴシック"/>
                <a:ea typeface="ＭＳ Ｐゴシック"/>
                <a:cs typeface="ＭＳ Ｐゴシック"/>
              </a:rPr>
              <a:t>a</a:t>
            </a:r>
            <a:endParaRPr kumimoji="1" lang="ja-JP" altLang="en-US" sz="2200" dirty="0">
              <a:latin typeface="ＭＳ Ｐゴシック"/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47141093"/>
      </p:ext>
    </p:extLst>
  </p:cSld>
  <p:clrMapOvr>
    <a:masterClrMapping/>
  </p:clrMapOvr>
</p:sld>
</file>

<file path=ppt/theme/theme1.xml><?xml version="1.0" encoding="utf-8"?>
<a:theme xmlns:a="http://schemas.openxmlformats.org/drawingml/2006/main" name="トワイライト">
  <a:themeElements>
    <a:clrScheme name="トワイライト">
      <a:dk1>
        <a:sysClr val="windowText" lastClr="000000"/>
      </a:dk1>
      <a:lt1>
        <a:sysClr val="window" lastClr="FFFFFF"/>
      </a:lt1>
      <a:dk2>
        <a:srgbClr val="24213E"/>
      </a:dk2>
      <a:lt2>
        <a:srgbClr val="E9EAF0"/>
      </a:lt2>
      <a:accent1>
        <a:srgbClr val="E8BC4A"/>
      </a:accent1>
      <a:accent2>
        <a:srgbClr val="83C1C6"/>
      </a:accent2>
      <a:accent3>
        <a:srgbClr val="E78D35"/>
      </a:accent3>
      <a:accent4>
        <a:srgbClr val="909CE1"/>
      </a:accent4>
      <a:accent5>
        <a:srgbClr val="839C41"/>
      </a:accent5>
      <a:accent6>
        <a:srgbClr val="CC5439"/>
      </a:accent6>
      <a:hlink>
        <a:srgbClr val="1C6CF1"/>
      </a:hlink>
      <a:folHlink>
        <a:srgbClr val="C649E0"/>
      </a:folHlink>
    </a:clrScheme>
    <a:fontScheme name="トワイライト">
      <a:majorFont>
        <a:latin typeface="Corbel"/>
        <a:ea typeface=""/>
        <a:cs typeface=""/>
        <a:font script="Jpan" typeface="ヒラギノ角ゴ Pro W3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ヒラギノ角ゴ Pro W3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トワイライト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 fov="600000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300000"/>
              </a:schemeClr>
            </a:gs>
            <a:gs pos="31000">
              <a:schemeClr val="bg1">
                <a:tint val="100000"/>
                <a:satMod val="300000"/>
              </a:schemeClr>
            </a:gs>
            <a:gs pos="62000">
              <a:schemeClr val="phClr">
                <a:tint val="100000"/>
                <a:shade val="100000"/>
                <a:satMod val="100000"/>
              </a:schemeClr>
            </a:gs>
            <a:gs pos="100000">
              <a:schemeClr val="phClr">
                <a:shade val="100000"/>
                <a:hueMod val="93000"/>
                <a:satMod val="50000"/>
                <a:lumMod val="2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atMod val="100000"/>
              </a:schemeClr>
            </a:gs>
            <a:gs pos="100000">
              <a:schemeClr val="phClr">
                <a:tint val="100000"/>
                <a:shade val="100000"/>
                <a:alpha val="100000"/>
                <a:hueMod val="100000"/>
                <a:satMod val="150000"/>
                <a:lumMod val="5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トワイライト.thmx</Template>
  <TotalTime>17602</TotalTime>
  <Words>47</Words>
  <Application>Microsoft Office PowerPoint</Application>
  <PresentationFormat>画面に合わせる (4:3)</PresentationFormat>
  <Paragraphs>7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Corbel</vt:lpstr>
      <vt:lpstr>トワイライト</vt:lpstr>
      <vt:lpstr>PowerPoint プレゼンテーション</vt:lpstr>
    </vt:vector>
  </TitlesOfParts>
  <Company>長崎大学歯学部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下顎側方区域切断法により 副咽頭腔腫瘍摘出を行なった２例 </dc:title>
  <dc:creator>福島 麻子</dc:creator>
  <cp:lastModifiedBy>shin-kato</cp:lastModifiedBy>
  <cp:revision>326</cp:revision>
  <dcterms:created xsi:type="dcterms:W3CDTF">2018-12-30T12:51:34Z</dcterms:created>
  <dcterms:modified xsi:type="dcterms:W3CDTF">2022-09-07T06:27:26Z</dcterms:modified>
</cp:coreProperties>
</file>