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3" r:id="rId1"/>
  </p:sldMasterIdLst>
  <p:notesMasterIdLst>
    <p:notesMasterId r:id="rId3"/>
  </p:notesMasterIdLst>
  <p:sldIdLst>
    <p:sldId id="320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32" autoAdjust="0"/>
    <p:restoredTop sz="76577" autoAdjust="0"/>
  </p:normalViewPr>
  <p:slideViewPr>
    <p:cSldViewPr snapToGrid="0" snapToObjects="1">
      <p:cViewPr varScale="1">
        <p:scale>
          <a:sx n="79" d="100"/>
          <a:sy n="79" d="100"/>
        </p:scale>
        <p:origin x="281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26736E-2047-1940-94B1-3C11BB43A73F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F444B-D539-7847-BEA4-D98FC5A9CF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247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F444B-D539-7847-BEA4-D98FC5A9CF8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003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2975D-1AD4-7B48-AF0E-F3D91CD405EC}" type="datetimeFigureOut">
              <a:rPr kumimoji="1" lang="ja-JP" altLang="en-US" smtClean="0"/>
              <a:t>2022/9/7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E2756-79B9-1545-8A1E-353AAC3F4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MG_1240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437" b="29673"/>
          <a:stretch/>
        </p:blipFill>
        <p:spPr>
          <a:xfrm>
            <a:off x="174420" y="176103"/>
            <a:ext cx="4337222" cy="2588373"/>
          </a:xfrm>
          <a:prstGeom prst="rect">
            <a:avLst/>
          </a:prstGeom>
        </p:spPr>
      </p:pic>
      <p:pic>
        <p:nvPicPr>
          <p:cNvPr id="3" name="図 2" descr="IMG_1243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58" t="6330" r="2082" b="13096"/>
          <a:stretch/>
        </p:blipFill>
        <p:spPr>
          <a:xfrm>
            <a:off x="4734064" y="184160"/>
            <a:ext cx="4114800" cy="258031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990807" y="1100957"/>
            <a:ext cx="41549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Yu Gothic" panose="020B0400000000000000" pitchFamily="50" charset="-128"/>
                <a:ea typeface="Yu Gothic" panose="020B0400000000000000" pitchFamily="50" charset="-128"/>
                <a:cs typeface="Arial" panose="020B0604020202020204" pitchFamily="34" charset="0"/>
              </a:rPr>
              <a:t>※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100531" y="2298185"/>
            <a:ext cx="348215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>
                <a:latin typeface="ＭＳ Ｐゴシック"/>
                <a:ea typeface="ＭＳ Ｐゴシック"/>
                <a:cs typeface="ＭＳ Ｐゴシック"/>
              </a:rPr>
              <a:t>a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86600670-D0FD-4338-B5D0-3F2305BAD72B}"/>
              </a:ext>
            </a:extLst>
          </p:cNvPr>
          <p:cNvSpPr txBox="1">
            <a:spLocks/>
          </p:cNvSpPr>
          <p:nvPr/>
        </p:nvSpPr>
        <p:spPr>
          <a:xfrm>
            <a:off x="831474" y="5232286"/>
            <a:ext cx="7962857" cy="13568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Fig.3 Surgical and post-surgical viewings of Case 1.</a:t>
            </a:r>
          </a:p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A double mandibular split osteotomy on the right side is performed completely. </a:t>
            </a:r>
          </a:p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 After tumor resection. </a:t>
            </a:r>
          </a:p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A surgical stent is attached to confirm restoration of occlusal position. </a:t>
            </a:r>
          </a:p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Post-operative face appearance without a cosmetic problem. </a:t>
            </a:r>
          </a:p>
          <a:p>
            <a:pPr algn="l"/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M; mandible. </a:t>
            </a:r>
            <a:r>
              <a:rPr lang="ja-JP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Asterisk; medial pterygoid muscle.</a:t>
            </a:r>
            <a:r>
              <a:rPr lang="ja-JP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Arrows; split position.</a:t>
            </a:r>
            <a:endParaRPr lang="ja-JP" altLang="en-US" sz="1600" dirty="0">
              <a:solidFill>
                <a:schemeClr val="bg1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0966246-C867-4D0D-8C42-35F9FF1E7C9D}"/>
              </a:ext>
            </a:extLst>
          </p:cNvPr>
          <p:cNvSpPr txBox="1"/>
          <p:nvPr/>
        </p:nvSpPr>
        <p:spPr>
          <a:xfrm>
            <a:off x="8374857" y="2271617"/>
            <a:ext cx="348215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>
                <a:latin typeface="ＭＳ Ｐゴシック"/>
                <a:ea typeface="ＭＳ Ｐゴシック"/>
                <a:cs typeface="ＭＳ Ｐゴシック"/>
              </a:rPr>
              <a:t>b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B779856B-D53B-490C-9B2A-BFEB9113A26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58" t="21525" r="27920" b="23647"/>
          <a:stretch/>
        </p:blipFill>
        <p:spPr>
          <a:xfrm>
            <a:off x="633661" y="2841811"/>
            <a:ext cx="3640977" cy="2341707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8CDDDD3-9AB6-4DCE-9FA9-6F10BB3B73FD}"/>
              </a:ext>
            </a:extLst>
          </p:cNvPr>
          <p:cNvSpPr txBox="1"/>
          <p:nvPr/>
        </p:nvSpPr>
        <p:spPr>
          <a:xfrm>
            <a:off x="3591603" y="4665492"/>
            <a:ext cx="348215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>
                <a:latin typeface="ＭＳ Ｐゴシック"/>
                <a:ea typeface="ＭＳ Ｐゴシック"/>
                <a:cs typeface="ＭＳ Ｐゴシック"/>
              </a:rPr>
              <a:t>c</a:t>
            </a:r>
          </a:p>
        </p:txBody>
      </p:sp>
      <p:pic>
        <p:nvPicPr>
          <p:cNvPr id="15" name="図 14" descr="0006872662_20160525_191128_n_経時記録.jpg_001.jpg">
            <a:extLst>
              <a:ext uri="{FF2B5EF4-FFF2-40B4-BE49-F238E27FC236}">
                <a16:creationId xmlns:a16="http://schemas.microsoft.com/office/drawing/2014/main" id="{7972F9A7-F04F-4BF0-B562-01EA3ABC7FD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61" b="15894"/>
          <a:stretch/>
        </p:blipFill>
        <p:spPr>
          <a:xfrm>
            <a:off x="4869364" y="2823674"/>
            <a:ext cx="3466033" cy="2392376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5AA843-4B6F-4A92-8644-2882FC712105}"/>
              </a:ext>
            </a:extLst>
          </p:cNvPr>
          <p:cNvSpPr txBox="1"/>
          <p:nvPr/>
        </p:nvSpPr>
        <p:spPr>
          <a:xfrm>
            <a:off x="7938769" y="4704514"/>
            <a:ext cx="348215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>
                <a:latin typeface="ＭＳ Ｐゴシック"/>
                <a:ea typeface="ＭＳ Ｐゴシック"/>
                <a:cs typeface="ＭＳ Ｐゴシック"/>
              </a:rPr>
              <a:t>d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99DE358-4332-4AB0-9C3C-69A0679735A9}"/>
              </a:ext>
            </a:extLst>
          </p:cNvPr>
          <p:cNvSpPr txBox="1"/>
          <p:nvPr/>
        </p:nvSpPr>
        <p:spPr>
          <a:xfrm>
            <a:off x="7523271" y="891412"/>
            <a:ext cx="39626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  <a:latin typeface="Yu Gothic" panose="020B0400000000000000" pitchFamily="50" charset="-128"/>
                <a:ea typeface="Yu Gothic" panose="020B0400000000000000" pitchFamily="50" charset="-128"/>
                <a:cs typeface="Arial" panose="020B0604020202020204" pitchFamily="34" charset="0"/>
              </a:rPr>
              <a:t>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B9674EB-5017-4D69-B1DD-9C30B9DB9255}"/>
              </a:ext>
            </a:extLst>
          </p:cNvPr>
          <p:cNvSpPr txBox="1"/>
          <p:nvPr/>
        </p:nvSpPr>
        <p:spPr>
          <a:xfrm>
            <a:off x="1922927" y="1228478"/>
            <a:ext cx="39626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  <a:latin typeface="Yu Gothic" panose="020B0400000000000000" pitchFamily="50" charset="-128"/>
                <a:ea typeface="Yu Gothic" panose="020B0400000000000000" pitchFamily="50" charset="-128"/>
                <a:cs typeface="Arial" panose="020B0604020202020204" pitchFamily="34" charset="0"/>
              </a:rPr>
              <a:t>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278225A2-92DD-443C-8C0A-6E747B141671}"/>
              </a:ext>
            </a:extLst>
          </p:cNvPr>
          <p:cNvCxnSpPr>
            <a:cxnSpLocks/>
          </p:cNvCxnSpPr>
          <p:nvPr/>
        </p:nvCxnSpPr>
        <p:spPr>
          <a:xfrm flipV="1">
            <a:off x="986589" y="1597810"/>
            <a:ext cx="0" cy="2550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60EC1F43-022B-4B67-9E45-7D3F25315D9E}"/>
              </a:ext>
            </a:extLst>
          </p:cNvPr>
          <p:cNvCxnSpPr>
            <a:cxnSpLocks/>
          </p:cNvCxnSpPr>
          <p:nvPr/>
        </p:nvCxnSpPr>
        <p:spPr>
          <a:xfrm flipV="1">
            <a:off x="3473115" y="1750210"/>
            <a:ext cx="0" cy="2550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38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トワイライト">
  <a:themeElements>
    <a:clrScheme name="トワイライト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トワイライト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トワイライ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トワイライト.thmx</Template>
  <TotalTime>17602</TotalTime>
  <Words>79</Words>
  <Application>Microsoft Office PowerPoint</Application>
  <PresentationFormat>画面に合わせる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Yu Gothic</vt:lpstr>
      <vt:lpstr>Arial</vt:lpstr>
      <vt:lpstr>Calibri</vt:lpstr>
      <vt:lpstr>Corbel</vt:lpstr>
      <vt:lpstr>トワイライト</vt:lpstr>
      <vt:lpstr>PowerPoint プレゼンテーション</vt:lpstr>
    </vt:vector>
  </TitlesOfParts>
  <Company>長崎大学歯学部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下顎側方区域切断法により 副咽頭腔腫瘍摘出を行なった２例 </dc:title>
  <dc:creator>福島 麻子</dc:creator>
  <cp:lastModifiedBy>shin-kato</cp:lastModifiedBy>
  <cp:revision>326</cp:revision>
  <dcterms:created xsi:type="dcterms:W3CDTF">2018-12-30T12:51:34Z</dcterms:created>
  <dcterms:modified xsi:type="dcterms:W3CDTF">2022-09-07T06:19:27Z</dcterms:modified>
</cp:coreProperties>
</file>