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3" r:id="rId1"/>
  </p:sldMasterIdLst>
  <p:notesMasterIdLst>
    <p:notesMasterId r:id="rId3"/>
  </p:notesMasterIdLst>
  <p:sldIdLst>
    <p:sldId id="277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2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テーマ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32" autoAdjust="0"/>
    <p:restoredTop sz="76577" autoAdjust="0"/>
  </p:normalViewPr>
  <p:slideViewPr>
    <p:cSldViewPr snapToGrid="0" snapToObjects="1">
      <p:cViewPr varScale="1">
        <p:scale>
          <a:sx n="79" d="100"/>
          <a:sy n="79" d="100"/>
        </p:scale>
        <p:origin x="281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26736E-2047-1940-94B1-3C11BB43A73F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F444B-D539-7847-BEA4-D98FC5A9CF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247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>
              <a:latin typeface="ＭＳ Ｐゴシック"/>
              <a:ea typeface="+mn-ea"/>
              <a:cs typeface="ＭＳ Ｐゴシック"/>
            </a:endParaRPr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F444B-D539-7847-BEA4-D98FC5A9CF8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4162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image-0006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40431" y="209934"/>
            <a:ext cx="4254329" cy="2582419"/>
          </a:xfrm>
          <a:prstGeom prst="rect">
            <a:avLst/>
          </a:prstGeom>
        </p:spPr>
      </p:pic>
      <p:pic>
        <p:nvPicPr>
          <p:cNvPr id="10" name="図 9" descr="image-0015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09091" y="2918581"/>
            <a:ext cx="4309994" cy="2560203"/>
          </a:xfrm>
          <a:prstGeom prst="rect">
            <a:avLst/>
          </a:prstGeom>
        </p:spPr>
      </p:pic>
      <p:pic>
        <p:nvPicPr>
          <p:cNvPr id="8" name="図 7" descr="image-0001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7421" y="209934"/>
            <a:ext cx="4553812" cy="2582418"/>
          </a:xfrm>
          <a:prstGeom prst="rect">
            <a:avLst/>
          </a:prstGeom>
        </p:spPr>
      </p:pic>
      <p:sp>
        <p:nvSpPr>
          <p:cNvPr id="14" name="タイトル 1">
            <a:extLst>
              <a:ext uri="{FF2B5EF4-FFF2-40B4-BE49-F238E27FC236}">
                <a16:creationId xmlns:a16="http://schemas.microsoft.com/office/drawing/2014/main" id="{69FCD8F1-BE52-4E3A-8790-DF3EFBA6E9A7}"/>
              </a:ext>
            </a:extLst>
          </p:cNvPr>
          <p:cNvSpPr txBox="1">
            <a:spLocks/>
          </p:cNvSpPr>
          <p:nvPr/>
        </p:nvSpPr>
        <p:spPr>
          <a:xfrm>
            <a:off x="856528" y="5609259"/>
            <a:ext cx="8138232" cy="116224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algn="l"/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Fig.2 Panoramic radiograph of Case 1. </a:t>
            </a:r>
          </a:p>
          <a:p>
            <a:pPr algn="l"/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Preoperative. </a:t>
            </a:r>
          </a:p>
          <a:p>
            <a:pPr algn="l"/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 One day after the operation. </a:t>
            </a:r>
          </a:p>
          <a:p>
            <a:pPr algn="l"/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One </a:t>
            </a:r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 and 5 months after the operation (the mandibular metal plates are removed).  </a:t>
            </a:r>
            <a:endParaRPr lang="ja-JP" altLang="en-US" sz="1600" dirty="0">
              <a:solidFill>
                <a:schemeClr val="bg1"/>
              </a:solidFill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46A55A6-B5F3-468F-B937-26F0793586BD}"/>
              </a:ext>
            </a:extLst>
          </p:cNvPr>
          <p:cNvSpPr txBox="1"/>
          <p:nvPr/>
        </p:nvSpPr>
        <p:spPr>
          <a:xfrm>
            <a:off x="8524736" y="2325719"/>
            <a:ext cx="324128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latin typeface="ＭＳ Ｐゴシック"/>
                <a:ea typeface="ＭＳ Ｐゴシック"/>
                <a:cs typeface="ＭＳ Ｐゴシック"/>
              </a:rPr>
              <a:t>b</a:t>
            </a:r>
            <a:endParaRPr kumimoji="1" lang="ja-JP" altLang="en-US" sz="2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C8C6568-BBFC-4311-A532-91447D127300}"/>
              </a:ext>
            </a:extLst>
          </p:cNvPr>
          <p:cNvSpPr txBox="1"/>
          <p:nvPr/>
        </p:nvSpPr>
        <p:spPr>
          <a:xfrm>
            <a:off x="4213623" y="2274757"/>
            <a:ext cx="319318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200" dirty="0">
                <a:latin typeface="ＭＳ Ｐゴシック"/>
                <a:ea typeface="ＭＳ Ｐゴシック"/>
                <a:cs typeface="ＭＳ Ｐゴシック"/>
              </a:rPr>
              <a:t>a</a:t>
            </a:r>
            <a:endParaRPr kumimoji="1" lang="ja-JP" altLang="en-US" sz="2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ABAC151-D1BB-40DF-89B9-620D4E50CE9C}"/>
              </a:ext>
            </a:extLst>
          </p:cNvPr>
          <p:cNvSpPr txBox="1"/>
          <p:nvPr/>
        </p:nvSpPr>
        <p:spPr>
          <a:xfrm>
            <a:off x="6422242" y="5014075"/>
            <a:ext cx="325730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200" dirty="0">
                <a:latin typeface="ＭＳ Ｐゴシック"/>
                <a:ea typeface="ＭＳ Ｐゴシック"/>
                <a:cs typeface="ＭＳ Ｐゴシック"/>
              </a:rPr>
              <a:t>c</a:t>
            </a:r>
            <a:endParaRPr kumimoji="1" lang="ja-JP" altLang="en-US" sz="2200" dirty="0">
              <a:latin typeface="ＭＳ Ｐゴシック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07928604"/>
      </p:ext>
    </p:extLst>
  </p:cSld>
  <p:clrMapOvr>
    <a:masterClrMapping/>
  </p:clrMapOvr>
</p:sld>
</file>

<file path=ppt/theme/theme1.xml><?xml version="1.0" encoding="utf-8"?>
<a:theme xmlns:a="http://schemas.openxmlformats.org/drawingml/2006/main" name="トワイライト">
  <a:themeElements>
    <a:clrScheme name="トワイライト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トワイライト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トワイライ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トワイライト.thmx</Template>
  <TotalTime>17603</TotalTime>
  <Words>43</Words>
  <Application>Microsoft Office PowerPoint</Application>
  <PresentationFormat>画面に合わせる (4:3)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Corbel</vt:lpstr>
      <vt:lpstr>トワイライト</vt:lpstr>
      <vt:lpstr>PowerPoint プレゼンテーション</vt:lpstr>
    </vt:vector>
  </TitlesOfParts>
  <Company>長崎大学歯学部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下顎側方区域切断法により 副咽頭腔腫瘍摘出を行なった２例 </dc:title>
  <dc:creator>福島 麻子</dc:creator>
  <cp:lastModifiedBy>shin-kato</cp:lastModifiedBy>
  <cp:revision>326</cp:revision>
  <dcterms:created xsi:type="dcterms:W3CDTF">2018-12-30T12:51:34Z</dcterms:created>
  <dcterms:modified xsi:type="dcterms:W3CDTF">2022-09-07T06:18:30Z</dcterms:modified>
</cp:coreProperties>
</file>