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43" r:id="rId1"/>
  </p:sldMasterIdLst>
  <p:notesMasterIdLst>
    <p:notesMasterId r:id="rId3"/>
  </p:notesMasterIdLst>
  <p:sldIdLst>
    <p:sldId id="307" r:id="rId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D2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テーマ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32" autoAdjust="0"/>
    <p:restoredTop sz="76577" autoAdjust="0"/>
  </p:normalViewPr>
  <p:slideViewPr>
    <p:cSldViewPr snapToGrid="0" snapToObjects="1">
      <p:cViewPr varScale="1">
        <p:scale>
          <a:sx n="79" d="100"/>
          <a:sy n="79" d="100"/>
        </p:scale>
        <p:origin x="281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26736E-2047-1940-94B1-3C11BB43A73F}" type="datetimeFigureOut">
              <a:rPr kumimoji="1" lang="ja-JP" altLang="en-US" smtClean="0"/>
              <a:t>2022/9/8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3F444B-D539-7847-BEA4-D98FC5A9CF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3247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F444B-D539-7847-BEA4-D98FC5A9CF8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9528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プレースホルダーまでドラッグするかアイコンをクリックして図を追加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 anchor="t"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2975D-1AD4-7B48-AF0E-F3D91CD405EC}" type="datetimeFigureOut">
              <a:rPr kumimoji="1" lang="ja-JP" altLang="en-US" smtClean="0"/>
              <a:t>2022/9/8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50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 descr="image-0002.jpg"/>
          <p:cNvPicPr>
            <a:picLocks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05532" y="141844"/>
            <a:ext cx="3002400" cy="2736000"/>
          </a:xfrm>
          <a:prstGeom prst="rect">
            <a:avLst/>
          </a:prstGeom>
        </p:spPr>
      </p:pic>
      <p:pic>
        <p:nvPicPr>
          <p:cNvPr id="4" name="図 3" descr="image-0003.jpg"/>
          <p:cNvPicPr>
            <a:picLocks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09495" y="3002193"/>
            <a:ext cx="3002400" cy="2736000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217247" y="130374"/>
            <a:ext cx="3001080" cy="2736000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7204088" y="2340373"/>
            <a:ext cx="32412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dirty="0">
                <a:latin typeface="ＭＳ Ｐゴシック"/>
                <a:ea typeface="ＭＳ Ｐゴシック"/>
                <a:cs typeface="ＭＳ Ｐゴシック"/>
              </a:rPr>
              <a:t>b</a:t>
            </a:r>
            <a:endParaRPr kumimoji="1" lang="ja-JP" altLang="en-US" sz="2200" dirty="0"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228900" y="5111146"/>
            <a:ext cx="32412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dirty="0">
                <a:latin typeface="ＭＳ Ｐゴシック"/>
                <a:ea typeface="ＭＳ Ｐゴシック"/>
                <a:cs typeface="ＭＳ Ｐゴシック"/>
              </a:rPr>
              <a:t>d</a:t>
            </a:r>
            <a:endParaRPr kumimoji="1" lang="ja-JP" altLang="en-US" sz="2200" dirty="0">
              <a:latin typeface="ＭＳ Ｐゴシック"/>
              <a:ea typeface="ＭＳ Ｐゴシック"/>
              <a:cs typeface="ＭＳ Ｐゴシック"/>
            </a:endParaRPr>
          </a:p>
        </p:txBody>
      </p:sp>
      <p:pic>
        <p:nvPicPr>
          <p:cNvPr id="7" name="図 6" descr="image-0003.jpg"/>
          <p:cNvPicPr>
            <a:picLocks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17247" y="2993846"/>
            <a:ext cx="3002400" cy="2736000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 flipV="1">
            <a:off x="3475145" y="5245211"/>
            <a:ext cx="711200" cy="3849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 flipV="1">
            <a:off x="3470375" y="2465684"/>
            <a:ext cx="711200" cy="3849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663110" y="5198947"/>
            <a:ext cx="32573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dirty="0">
                <a:solidFill>
                  <a:srgbClr val="FFFFFF"/>
                </a:solidFill>
                <a:latin typeface="ＭＳ Ｐゴシック"/>
                <a:ea typeface="ＭＳ Ｐゴシック"/>
                <a:cs typeface="ＭＳ Ｐゴシック"/>
              </a:rPr>
              <a:t>c</a:t>
            </a:r>
            <a:endParaRPr kumimoji="1" lang="ja-JP" altLang="en-US" sz="2200" dirty="0">
              <a:solidFill>
                <a:srgbClr val="FFFFFF"/>
              </a:solidFill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672899" y="2371831"/>
            <a:ext cx="31931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dirty="0">
                <a:solidFill>
                  <a:srgbClr val="FFFFFF"/>
                </a:solidFill>
                <a:latin typeface="ＭＳ Ｐゴシック"/>
                <a:ea typeface="ＭＳ Ｐゴシック"/>
                <a:cs typeface="ＭＳ Ｐゴシック"/>
              </a:rPr>
              <a:t>a</a:t>
            </a:r>
            <a:endParaRPr kumimoji="1" lang="ja-JP" altLang="en-US" sz="2200" dirty="0">
              <a:solidFill>
                <a:srgbClr val="FFFFFF"/>
              </a:solidFill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19" name="タイトル 1"/>
          <p:cNvSpPr>
            <a:spLocks noGrp="1"/>
          </p:cNvSpPr>
          <p:nvPr>
            <p:ph type="title"/>
          </p:nvPr>
        </p:nvSpPr>
        <p:spPr>
          <a:xfrm>
            <a:off x="252663" y="5717014"/>
            <a:ext cx="8767769" cy="1010609"/>
          </a:xfrm>
        </p:spPr>
        <p:txBody>
          <a:bodyPr>
            <a:noAutofit/>
          </a:bodyPr>
          <a:lstStyle/>
          <a:p>
            <a:pPr algn="l"/>
            <a:r>
              <a:rPr lang="en-US" altLang="ja-JP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Fig.1  MR imaging of Case 1. </a:t>
            </a:r>
            <a:br>
              <a:rPr lang="en-US" altLang="ja-JP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ja-JP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  <a:r>
              <a:rPr lang="en-US" altLang="ja-JP" sz="1600" dirty="0">
                <a:solidFill>
                  <a:schemeClr val="bg1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Pre-operative T1-weighted horizontal section. b. Pre-operative T2-weighted coronal section. c. T1-weighted horizontal section at three</a:t>
            </a:r>
            <a:r>
              <a:rPr lang="en-US" altLang="ja-JP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years and 10 months after the operation. </a:t>
            </a:r>
            <a:br>
              <a:rPr lang="en-US" altLang="ja-JP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ja-JP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d. </a:t>
            </a:r>
            <a:r>
              <a:rPr lang="en-US" altLang="ja-JP" sz="1600" dirty="0">
                <a:solidFill>
                  <a:schemeClr val="bg1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T2-weighted coronal section at three</a:t>
            </a:r>
            <a:r>
              <a:rPr lang="en-US" altLang="ja-JP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years and 10 months after the operation. </a:t>
            </a:r>
            <a:endParaRPr kumimoji="1" lang="ja-JP" altLang="en-US" sz="1600" dirty="0">
              <a:solidFill>
                <a:schemeClr val="bg1"/>
              </a:solidFill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</p:txBody>
      </p: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73CB6629-F35F-4075-B12B-6E4BEAA08FBB}"/>
              </a:ext>
            </a:extLst>
          </p:cNvPr>
          <p:cNvCxnSpPr/>
          <p:nvPr/>
        </p:nvCxnSpPr>
        <p:spPr>
          <a:xfrm>
            <a:off x="729049" y="2906959"/>
            <a:ext cx="774768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758D15E8-BA85-4844-835A-C65271324197}"/>
              </a:ext>
            </a:extLst>
          </p:cNvPr>
          <p:cNvCxnSpPr>
            <a:cxnSpLocks/>
          </p:cNvCxnSpPr>
          <p:nvPr/>
        </p:nvCxnSpPr>
        <p:spPr>
          <a:xfrm>
            <a:off x="4534929" y="130374"/>
            <a:ext cx="0" cy="549946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6396322"/>
      </p:ext>
    </p:extLst>
  </p:cSld>
  <p:clrMapOvr>
    <a:masterClrMapping/>
  </p:clrMapOvr>
</p:sld>
</file>

<file path=ppt/theme/theme1.xml><?xml version="1.0" encoding="utf-8"?>
<a:theme xmlns:a="http://schemas.openxmlformats.org/drawingml/2006/main" name="トワイライト">
  <a:themeElements>
    <a:clrScheme name="トワイライト">
      <a:dk1>
        <a:sysClr val="windowText" lastClr="000000"/>
      </a:dk1>
      <a:lt1>
        <a:sysClr val="window" lastClr="FFFFFF"/>
      </a:lt1>
      <a:dk2>
        <a:srgbClr val="24213E"/>
      </a:dk2>
      <a:lt2>
        <a:srgbClr val="E9EAF0"/>
      </a:lt2>
      <a:accent1>
        <a:srgbClr val="E8BC4A"/>
      </a:accent1>
      <a:accent2>
        <a:srgbClr val="83C1C6"/>
      </a:accent2>
      <a:accent3>
        <a:srgbClr val="E78D35"/>
      </a:accent3>
      <a:accent4>
        <a:srgbClr val="909CE1"/>
      </a:accent4>
      <a:accent5>
        <a:srgbClr val="839C41"/>
      </a:accent5>
      <a:accent6>
        <a:srgbClr val="CC5439"/>
      </a:accent6>
      <a:hlink>
        <a:srgbClr val="1C6CF1"/>
      </a:hlink>
      <a:folHlink>
        <a:srgbClr val="C649E0"/>
      </a:folHlink>
    </a:clrScheme>
    <a:fontScheme name="トワイライト">
      <a:maj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トワイライ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 fov="600000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300000"/>
              </a:schemeClr>
            </a:gs>
            <a:gs pos="31000">
              <a:schemeClr val="bg1">
                <a:tint val="100000"/>
                <a:satMod val="300000"/>
              </a:schemeClr>
            </a:gs>
            <a:gs pos="62000">
              <a:schemeClr val="phClr">
                <a:tint val="100000"/>
                <a:shade val="100000"/>
                <a:satMod val="100000"/>
              </a:schemeClr>
            </a:gs>
            <a:gs pos="100000">
              <a:schemeClr val="phClr">
                <a:shade val="100000"/>
                <a:hueMod val="93000"/>
                <a:satMod val="50000"/>
                <a:lumMod val="2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atMod val="100000"/>
              </a:schemeClr>
            </a:gs>
            <a:gs pos="100000">
              <a:schemeClr val="phClr">
                <a:tint val="100000"/>
                <a:shade val="100000"/>
                <a:alpha val="100000"/>
                <a:hueMod val="100000"/>
                <a:satMod val="150000"/>
                <a:lumMod val="5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トワイライト.thmx</Template>
  <TotalTime>17604</TotalTime>
  <Words>60</Words>
  <Application>Microsoft Office PowerPoint</Application>
  <PresentationFormat>画面に合わせる (4:3)</PresentationFormat>
  <Paragraphs>6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Corbel</vt:lpstr>
      <vt:lpstr>トワイライト</vt:lpstr>
      <vt:lpstr>Fig.1  MR imaging of Case 1.  a. Pre-operative T1-weighted horizontal section. b. Pre-operative T2-weighted coronal section. c. T1-weighted horizontal section at three years and 10 months after the operation.  d. T2-weighted coronal section at three years and 10 months after the operation. </vt:lpstr>
    </vt:vector>
  </TitlesOfParts>
  <Company>長崎大学歯学部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下顎側方区域切断法により 副咽頭腔腫瘍摘出を行なった２例 </dc:title>
  <dc:creator>福島 麻子</dc:creator>
  <cp:lastModifiedBy>shin-kato</cp:lastModifiedBy>
  <cp:revision>326</cp:revision>
  <dcterms:created xsi:type="dcterms:W3CDTF">2018-12-30T12:51:34Z</dcterms:created>
  <dcterms:modified xsi:type="dcterms:W3CDTF">2022-09-08T14:37:34Z</dcterms:modified>
</cp:coreProperties>
</file>