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7" d="100"/>
          <a:sy n="67" d="100"/>
        </p:scale>
        <p:origin x="7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小渡 亮介" userId="4596f1b50ed698b0" providerId="LiveId" clId="{09139244-E50C-46B3-9C5C-A67F314D2B80}"/>
    <pc:docChg chg="delSld">
      <pc:chgData name="小渡 亮介" userId="4596f1b50ed698b0" providerId="LiveId" clId="{09139244-E50C-46B3-9C5C-A67F314D2B80}" dt="2022-07-09T09:30:49.053" v="0" actId="47"/>
      <pc:docMkLst>
        <pc:docMk/>
      </pc:docMkLst>
      <pc:sldChg chg="del">
        <pc:chgData name="小渡 亮介" userId="4596f1b50ed698b0" providerId="LiveId" clId="{09139244-E50C-46B3-9C5C-A67F314D2B80}" dt="2022-07-09T09:30:49.053" v="0" actId="47"/>
        <pc:sldMkLst>
          <pc:docMk/>
          <pc:sldMk cId="1074992203" sldId="2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FA42C9-4ECD-4092-9E86-D1F19DC2DD16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ACF00-6279-4696-9F7E-4C00E65FF8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1300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EACF00-6279-4696-9F7E-4C00E65FF82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032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EACF00-6279-4696-9F7E-4C00E65FF82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6843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4B2DAB-7A3C-48A8-A647-330018391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4F4623F-7F0D-4CA0-AECE-A02793D53C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40ABCD5-4107-44AD-BA47-3790DAD3A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2FEBEAC-EB44-4B59-8830-CCF627566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A3A4F4-02ED-4CD5-AF7E-D636EBCB8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3054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0A74D6-A2EB-4779-949B-DCF1CB34F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F3B826C-6E64-46DF-93EA-A4A6C1AAAF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5C26C43-5D10-4FF6-AE44-68DDC1C26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5EBB8C-DD47-4D9B-AD8D-1D5285978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6AC8C43-4BCF-4C6E-832A-B5083F45D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2573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11BBE35-49E8-4960-91FD-A384E61B0A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3036ECA-71B7-4225-ACB4-56C8B1DD65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1AA547-6BEE-450F-823A-DB02C4A0E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261D4D-42B2-4AE9-B0DE-855ED6148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4E234C-B79F-4FDB-BA05-6A44431B0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503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E23828F-7CB9-43F2-9FBA-05D4253F3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F1D3835-85E8-4B77-A360-EDD440681A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7103215-F451-439E-96E7-3D57F0E2D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A1BC17-E3D0-48EB-9117-CABB87F98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623FE5B-3618-4B10-AA3D-59BD8A209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9546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369488-C39D-4028-AA39-E72FA7853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877026E-AAF5-4D6C-A426-F78072BD92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4F4F144-E24B-449D-8288-34F554858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99C4B1D-756D-471E-8E55-7C500050C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53A2C5D-7E2F-450A-BB1E-9CBD3F23B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409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6730C47-CA1A-4FE3-999D-48E368B60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8EE979-9ACC-42C7-9792-723AC565F0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EB56C00-9C54-49D4-ADB3-95453E11B9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6C25024-4086-4427-A601-1F18FB791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E5AF1C7-0C1E-44A3-9C6A-CC7F66270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4E4294E-C338-4BB1-B939-B99051252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8535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50F83F-AD4D-4CB6-A931-11A128468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2131DB4-5D98-4915-9C77-458E58EE8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057CDE8-05EB-4824-A21E-316AB0A77C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E129D6E-712E-4F1A-B121-47D86E878E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6B4987A-6182-4375-AADE-0EA0854EB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CD18E66-A0E3-43E3-926F-AFE187BB3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FCCFFEA-A349-47E6-ABCB-4ABB7157F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785BC2B-FF08-48D6-B4A4-B61DEFA58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3854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FBBFB9-C571-4598-B00D-97AA8A48A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672FABF-6126-490F-B19D-47EA004B2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AAFA7D6-C35B-4511-8365-06F4D122F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59C8B9A-4FB2-4CE5-9BC8-186EDCEBD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2825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4A85536-196C-43C9-8A22-70EC08A13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8E4D6F3-6668-45EE-8393-CEBDC4F3D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119F448-A2CC-45F1-978A-641F388B7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0342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7F1827-A67F-4A6E-AA54-4A59334E3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DC5F815-D32B-404C-B326-DEB94793F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F86BDCD-7B25-4D08-AC15-B422B7555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A589EB8-481E-474B-AB67-CBADA1412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0A27C64-3D5E-4297-B40D-AA9A253AE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5290864-F71E-41B1-A3AC-0DA70D94C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545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E4D7AF-593A-48AE-83AA-6A63640C0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483273C-B979-474F-8B86-E413D1C863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2D574F5-E1C9-4656-AF5B-E1C987276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995A145-0241-41B3-AACC-0A8DEAE82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9E58B0-6165-40BB-9E12-7D434F1DF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2E9D315-8548-4A5E-8EEB-4074FF50D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15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19C9230C-0762-4365-9918-25521111F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5F2172E-B9AF-4738-928F-D3656C40B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9671170-C2D1-42CB-AE36-5D14294C09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165C6-3A30-4C59-B971-81D7E495F1DB}" type="datetimeFigureOut">
              <a:rPr kumimoji="1" lang="ja-JP" altLang="en-US" smtClean="0"/>
              <a:t>2022/7/9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E85B434-A192-4372-829F-AF2C340E89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E4E5B6-5D5D-4A67-9751-3BFFA5EA0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4AA61-20C6-4F97-AC6D-574551A3ED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4868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 descr="人, 写真, 座る, 女性 が含まれている画像&#10;&#10;自動的に生成された説明">
            <a:extLst>
              <a:ext uri="{FF2B5EF4-FFF2-40B4-BE49-F238E27FC236}">
                <a16:creationId xmlns:a16="http://schemas.microsoft.com/office/drawing/2014/main" id="{78D1F0F4-4425-E9AA-642C-DD785BAF37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9" r="15958"/>
          <a:stretch/>
        </p:blipFill>
        <p:spPr>
          <a:xfrm>
            <a:off x="6291208" y="1825625"/>
            <a:ext cx="5750103" cy="4398493"/>
          </a:xfr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91303E4-3FEF-4C98-BC11-AEB2467A2B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146" t="9338" r="12376" b="11878"/>
          <a:stretch/>
        </p:blipFill>
        <p:spPr>
          <a:xfrm>
            <a:off x="195208" y="1825625"/>
            <a:ext cx="6096000" cy="438145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1DA3733-833B-E1C0-940E-7C1C269125F9}"/>
              </a:ext>
            </a:extLst>
          </p:cNvPr>
          <p:cNvSpPr txBox="1"/>
          <p:nvPr/>
        </p:nvSpPr>
        <p:spPr>
          <a:xfrm>
            <a:off x="369870" y="327758"/>
            <a:ext cx="1613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/>
              <a:t>Fig1a</a:t>
            </a:r>
            <a:endParaRPr kumimoji="1" lang="ja-JP" altLang="en-US" sz="36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8414905-1BA6-806E-8DDF-5EB7CF2B0503}"/>
              </a:ext>
            </a:extLst>
          </p:cNvPr>
          <p:cNvSpPr txBox="1"/>
          <p:nvPr/>
        </p:nvSpPr>
        <p:spPr>
          <a:xfrm>
            <a:off x="6291208" y="1808583"/>
            <a:ext cx="117998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cranial</a:t>
            </a:r>
            <a:endParaRPr kumimoji="1" lang="ja-JP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88FE1A6-DAE0-6482-4528-110146B0D35B}"/>
              </a:ext>
            </a:extLst>
          </p:cNvPr>
          <p:cNvSpPr txBox="1"/>
          <p:nvPr/>
        </p:nvSpPr>
        <p:spPr>
          <a:xfrm>
            <a:off x="10861326" y="1825625"/>
            <a:ext cx="117998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caudal</a:t>
            </a:r>
            <a:endParaRPr kumimoji="1" lang="ja-JP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342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 descr="写真, 男, 衣類, 閉じる が含まれている画像&#10;&#10;自動的に生成された説明">
            <a:extLst>
              <a:ext uri="{FF2B5EF4-FFF2-40B4-BE49-F238E27FC236}">
                <a16:creationId xmlns:a16="http://schemas.microsoft.com/office/drawing/2014/main" id="{12DCD34A-0B0E-050A-4FCB-ECFAC47D65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185" y="1690688"/>
            <a:ext cx="5360961" cy="4657335"/>
          </a:xfr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A5D904A-DCC7-4EE5-96B8-3BA5265C5E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611" t="16139" r="10438" b="8112"/>
          <a:stretch/>
        </p:blipFill>
        <p:spPr>
          <a:xfrm>
            <a:off x="256850" y="1690688"/>
            <a:ext cx="6308335" cy="4657334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7876122-D910-6A82-9CC7-A27BE6816FF8}"/>
              </a:ext>
            </a:extLst>
          </p:cNvPr>
          <p:cNvSpPr txBox="1"/>
          <p:nvPr/>
        </p:nvSpPr>
        <p:spPr>
          <a:xfrm>
            <a:off x="369870" y="327758"/>
            <a:ext cx="1613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/>
              <a:t>Fig1b</a:t>
            </a:r>
            <a:endParaRPr kumimoji="1" lang="ja-JP" altLang="en-US" sz="36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282278E-5F5F-BD2A-05E4-5A680140E403}"/>
              </a:ext>
            </a:extLst>
          </p:cNvPr>
          <p:cNvSpPr txBox="1"/>
          <p:nvPr/>
        </p:nvSpPr>
        <p:spPr>
          <a:xfrm>
            <a:off x="6565185" y="1690687"/>
            <a:ext cx="117998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cranial</a:t>
            </a:r>
            <a:endParaRPr kumimoji="1" lang="ja-JP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4FFA84B-7ECE-E292-9D6C-AD8D5221ADF2}"/>
              </a:ext>
            </a:extLst>
          </p:cNvPr>
          <p:cNvSpPr txBox="1"/>
          <p:nvPr/>
        </p:nvSpPr>
        <p:spPr>
          <a:xfrm>
            <a:off x="10755165" y="1690687"/>
            <a:ext cx="117998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caudal</a:t>
            </a:r>
            <a:endParaRPr kumimoji="1" lang="ja-JP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297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</TotalTime>
  <Words>8</Words>
  <Application>Microsoft Office PowerPoint</Application>
  <PresentationFormat>ワイド画面</PresentationFormat>
  <Paragraphs>8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游ゴシック</vt:lpstr>
      <vt:lpstr>游ゴシック Light</vt:lpstr>
      <vt:lpstr>Arial</vt:lpstr>
      <vt:lpstr>Times New Roman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佐々木 花恵</dc:creator>
  <cp:lastModifiedBy>小渡 亮介</cp:lastModifiedBy>
  <cp:revision>3</cp:revision>
  <dcterms:created xsi:type="dcterms:W3CDTF">2022-02-19T01:48:13Z</dcterms:created>
  <dcterms:modified xsi:type="dcterms:W3CDTF">2022-07-09T09:31:00Z</dcterms:modified>
</cp:coreProperties>
</file>