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9" r:id="rId3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昭君" initials="昭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239"/>
        <p:guide pos="2894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205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幻灯片图像占位符 1"/>
          <p:cNvSpPr>
            <a:spLocks noGrp="1" noRot="1"/>
          </p:cNvSpPr>
          <p:nvPr>
            <p:ph type="sldImg"/>
          </p:nvPr>
        </p:nvSpPr>
        <p:spPr>
          <a:ln/>
        </p:spPr>
      </p:sp>
      <p:sp>
        <p:nvSpPr>
          <p:cNvPr id="4098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4" Type="http://schemas.openxmlformats.org/officeDocument/2006/relationships/notesSlide" Target="../notesSlides/notesSlide1.xml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12.png"/><Relationship Id="rId11" Type="http://schemas.openxmlformats.org/officeDocument/2006/relationships/image" Target="../media/image11.png"/><Relationship Id="rId10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3" name="图片 14" descr="图片K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7050" y="5549900"/>
            <a:ext cx="2232025" cy="1158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图片 13" descr="图片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7050" y="4475163"/>
            <a:ext cx="2232025" cy="1060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5" name="图片 12" descr="图片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7050" y="3355975"/>
            <a:ext cx="2225675" cy="1063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11" descr="图片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7050" y="2335213"/>
            <a:ext cx="2232025" cy="965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10" descr="图片C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63713" y="1352550"/>
            <a:ext cx="2265362" cy="939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8" name="图片 9" descr="图片A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87525" y="452438"/>
            <a:ext cx="2233613" cy="836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9" name="图片 8" descr="图片L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08450" y="5607050"/>
            <a:ext cx="2225675" cy="1092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0" name="图片 7" descr="图片J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105275" y="4491038"/>
            <a:ext cx="2217738" cy="1054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1" name="图片 6" descr="图片H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121150" y="3381375"/>
            <a:ext cx="2220913" cy="1022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2" name="图片 2" descr="图片B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105275" y="1339850"/>
            <a:ext cx="2216150" cy="946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3" name="图片 10" descr="图片1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108450" y="2349500"/>
            <a:ext cx="2225675" cy="942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84" name="文本框 1"/>
          <p:cNvSpPr txBox="1"/>
          <p:nvPr/>
        </p:nvSpPr>
        <p:spPr>
          <a:xfrm>
            <a:off x="1763713" y="406400"/>
            <a:ext cx="314325" cy="398463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en-US" altLang="zh-CN" sz="2000"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endParaRPr lang="en-US" altLang="zh-CN" sz="20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85" name="文本框 3"/>
          <p:cNvSpPr txBox="1"/>
          <p:nvPr/>
        </p:nvSpPr>
        <p:spPr>
          <a:xfrm>
            <a:off x="1763713" y="1339850"/>
            <a:ext cx="312737" cy="39846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000"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  <a:endParaRPr lang="en-US" altLang="zh-CN" sz="20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86" name="文本框 4"/>
          <p:cNvSpPr txBox="1"/>
          <p:nvPr/>
        </p:nvSpPr>
        <p:spPr>
          <a:xfrm>
            <a:off x="4105275" y="1347788"/>
            <a:ext cx="314325" cy="39846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000">
                <a:latin typeface="Arial" panose="020B0604020202020204" pitchFamily="34" charset="0"/>
                <a:ea typeface="宋体" panose="02010600030101010101" pitchFamily="2" charset="-122"/>
              </a:rPr>
              <a:t>d</a:t>
            </a:r>
            <a:endParaRPr lang="en-US" altLang="zh-CN" sz="20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87" name="文本框 5"/>
          <p:cNvSpPr txBox="1"/>
          <p:nvPr/>
        </p:nvSpPr>
        <p:spPr>
          <a:xfrm>
            <a:off x="1787525" y="2333625"/>
            <a:ext cx="312738" cy="39846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000">
                <a:latin typeface="Arial" panose="020B0604020202020204" pitchFamily="34" charset="0"/>
                <a:ea typeface="宋体" panose="02010600030101010101" pitchFamily="2" charset="-122"/>
              </a:rPr>
              <a:t>e</a:t>
            </a:r>
            <a:endParaRPr lang="en-US" altLang="zh-CN" sz="20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88" name="文本框 6"/>
          <p:cNvSpPr txBox="1"/>
          <p:nvPr/>
        </p:nvSpPr>
        <p:spPr>
          <a:xfrm>
            <a:off x="4113213" y="2351088"/>
            <a:ext cx="314325" cy="39846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000">
                <a:latin typeface="Arial" panose="020B0604020202020204" pitchFamily="34" charset="0"/>
                <a:ea typeface="宋体" panose="02010600030101010101" pitchFamily="2" charset="-122"/>
              </a:rPr>
              <a:t>f</a:t>
            </a:r>
            <a:endParaRPr lang="en-US" altLang="zh-CN" sz="20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89" name="文本框 7"/>
          <p:cNvSpPr txBox="1"/>
          <p:nvPr/>
        </p:nvSpPr>
        <p:spPr>
          <a:xfrm>
            <a:off x="1797050" y="3376613"/>
            <a:ext cx="312738" cy="398462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en-US" altLang="zh-CN" sz="2000">
                <a:latin typeface="Arial" panose="020B0604020202020204" pitchFamily="34" charset="0"/>
                <a:ea typeface="宋体" panose="02010600030101010101" pitchFamily="2" charset="-122"/>
              </a:rPr>
              <a:t>g</a:t>
            </a:r>
            <a:endParaRPr lang="en-US" altLang="zh-CN" sz="20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90" name="文本框 8"/>
          <p:cNvSpPr txBox="1"/>
          <p:nvPr/>
        </p:nvSpPr>
        <p:spPr>
          <a:xfrm>
            <a:off x="4113213" y="3354388"/>
            <a:ext cx="314325" cy="39846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000">
                <a:latin typeface="Arial" panose="020B0604020202020204" pitchFamily="34" charset="0"/>
                <a:ea typeface="宋体" panose="02010600030101010101" pitchFamily="2" charset="-122"/>
              </a:rPr>
              <a:t>h</a:t>
            </a:r>
            <a:endParaRPr lang="en-US" altLang="zh-CN" sz="20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91" name="文本框 9"/>
          <p:cNvSpPr txBox="1"/>
          <p:nvPr/>
        </p:nvSpPr>
        <p:spPr>
          <a:xfrm>
            <a:off x="1787525" y="4500563"/>
            <a:ext cx="312738" cy="39846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000">
                <a:latin typeface="Arial" panose="020B0604020202020204" pitchFamily="34" charset="0"/>
                <a:ea typeface="宋体" panose="02010600030101010101" pitchFamily="2" charset="-122"/>
              </a:rPr>
              <a:t>i</a:t>
            </a:r>
            <a:endParaRPr lang="en-US" altLang="zh-CN" sz="20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92" name="文本框 10"/>
          <p:cNvSpPr txBox="1"/>
          <p:nvPr/>
        </p:nvSpPr>
        <p:spPr>
          <a:xfrm>
            <a:off x="4105275" y="4492625"/>
            <a:ext cx="314325" cy="39846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000">
                <a:latin typeface="Arial" panose="020B0604020202020204" pitchFamily="34" charset="0"/>
                <a:ea typeface="宋体" panose="02010600030101010101" pitchFamily="2" charset="-122"/>
              </a:rPr>
              <a:t>j</a:t>
            </a:r>
            <a:endParaRPr lang="en-US" altLang="zh-CN" sz="20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93" name="文本框 11"/>
          <p:cNvSpPr txBox="1"/>
          <p:nvPr/>
        </p:nvSpPr>
        <p:spPr>
          <a:xfrm>
            <a:off x="1797050" y="5589588"/>
            <a:ext cx="312738" cy="39846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000">
                <a:latin typeface="Arial" panose="020B0604020202020204" pitchFamily="34" charset="0"/>
                <a:ea typeface="宋体" panose="02010600030101010101" pitchFamily="2" charset="-122"/>
              </a:rPr>
              <a:t>k</a:t>
            </a:r>
            <a:endParaRPr lang="en-US" altLang="zh-CN" sz="20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94" name="文本框 12"/>
          <p:cNvSpPr txBox="1"/>
          <p:nvPr/>
        </p:nvSpPr>
        <p:spPr>
          <a:xfrm>
            <a:off x="4105275" y="5594350"/>
            <a:ext cx="314325" cy="39846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000">
                <a:latin typeface="Arial" panose="020B0604020202020204" pitchFamily="34" charset="0"/>
                <a:ea typeface="宋体" panose="02010600030101010101" pitchFamily="2" charset="-122"/>
              </a:rPr>
              <a:t>l</a:t>
            </a:r>
            <a:endParaRPr lang="en-US" altLang="zh-CN" sz="20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095" name="图片 4" descr="图片B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067175" y="406400"/>
            <a:ext cx="2255838" cy="904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96" name="文本框 2"/>
          <p:cNvSpPr txBox="1"/>
          <p:nvPr/>
        </p:nvSpPr>
        <p:spPr>
          <a:xfrm>
            <a:off x="4067175" y="406400"/>
            <a:ext cx="314325" cy="398463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en-US" altLang="zh-CN" sz="2000"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endParaRPr lang="en-US" altLang="zh-CN" sz="20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</Words>
  <Application>WPS 演示</Application>
  <PresentationFormat/>
  <Paragraphs>24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5" baseType="lpstr">
      <vt:lpstr>Arial</vt:lpstr>
      <vt:lpstr>宋体</vt:lpstr>
      <vt:lpstr>Wingdings</vt:lpstr>
      <vt:lpstr>微软雅黑</vt:lpstr>
      <vt:lpstr>Arial Unicode MS</vt:lpstr>
      <vt:lpstr>Calibri</vt:lpstr>
      <vt:lpstr>Times New Roman</vt:lpstr>
      <vt:lpstr>JbltrnAdvTTe45e47d2</vt:lpstr>
      <vt:lpstr>Segoe Print</vt:lpstr>
      <vt:lpstr>OfficinaSansStd-Book</vt:lpstr>
      <vt:lpstr>方正姚体</vt:lpstr>
      <vt:lpstr>华文细黑</vt:lpstr>
      <vt:lpstr>华文彩云</vt:lpstr>
      <vt:lpstr>默认设计模板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hongyan fu</dc:creator>
  <cp:lastModifiedBy>79288</cp:lastModifiedBy>
  <cp:revision>32</cp:revision>
  <dcterms:created xsi:type="dcterms:W3CDTF">2022-02-16T15:54:52Z</dcterms:created>
  <dcterms:modified xsi:type="dcterms:W3CDTF">2022-06-22T06:40:24Z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2052-11.1.0.11744</vt:lpwstr>
  </property>
  <property fmtid="{D5CDD505-2E9C-101B-9397-08002B2CF9AE}" pid="3" name="ICV">
    <vt:lpwstr>4854B8A2EBFB42CB9B779DC1E51B70D4</vt:lpwstr>
  </property>
</Properties>
</file>