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60B3C5-016D-440C-9857-B8BAFE412717}" v="11" dt="2022-08-09T01:42:41.0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8" d="100"/>
          <a:sy n="58" d="100"/>
        </p:scale>
        <p:origin x="96" y="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BF9D2EC-A1D6-8633-454A-4EF795F0B0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FA73EC9-5F87-C4DA-7F8B-D58B08E7E6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B9AB549-7CD2-BBFA-B304-3A7751040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C67B-F9F0-4CFA-A52D-CD77B6B1ECF8}" type="datetimeFigureOut">
              <a:rPr kumimoji="1" lang="ja-JP" altLang="en-US" smtClean="0"/>
              <a:t>2022/8/18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21DCB6E-22D6-0303-E5B0-0014875E6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099A52B-56C4-11C3-7258-40E87721D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45EC2-11A2-47FD-A536-1C43A9FC6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43818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01BF68D-2A22-DF3C-0023-B8A74C676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DE264A3-E76D-A242-C8F2-C6A16E0DD7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AE68973-4550-C589-482B-78C5B25D0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C67B-F9F0-4CFA-A52D-CD77B6B1ECF8}" type="datetimeFigureOut">
              <a:rPr kumimoji="1" lang="ja-JP" altLang="en-US" smtClean="0"/>
              <a:t>2022/8/18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7B100C5-8218-2A57-250F-5AD3CDAF97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357F50D-7E12-D348-F008-9AE98886F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45EC2-11A2-47FD-A536-1C43A9FC6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1512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C8DE2BAC-BAF0-2620-E1CF-CA4E86DBD0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73BD542-3417-248E-0813-8A36707BF8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F113321-A898-4DD2-65FB-298D079C5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C67B-F9F0-4CFA-A52D-CD77B6B1ECF8}" type="datetimeFigureOut">
              <a:rPr kumimoji="1" lang="ja-JP" altLang="en-US" smtClean="0"/>
              <a:t>2022/8/18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1467BEA-14E4-D040-5FF7-74A999D61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37DD9E-AA82-CADF-E0F8-F6E657827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45EC2-11A2-47FD-A536-1C43A9FC6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060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C4CD468-8729-2892-B02D-F97C1E9D7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935B368-974E-67D5-986C-5437C2E3E9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C6D857D-E05A-886E-4340-118D669E4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C67B-F9F0-4CFA-A52D-CD77B6B1ECF8}" type="datetimeFigureOut">
              <a:rPr kumimoji="1" lang="ja-JP" altLang="en-US" smtClean="0"/>
              <a:t>2022/8/18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C2194E4-2079-588C-7315-B7F9BD99E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8C4AF27-6BDA-CD3E-32C5-4B1106D35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45EC2-11A2-47FD-A536-1C43A9FC6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2807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1059C69-B805-2216-375D-A3E249BC7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9CCEC08-4B8F-14D9-835E-055533B19F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7E982F5-886A-4D30-6891-FEB364247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C67B-F9F0-4CFA-A52D-CD77B6B1ECF8}" type="datetimeFigureOut">
              <a:rPr kumimoji="1" lang="ja-JP" altLang="en-US" smtClean="0"/>
              <a:t>2022/8/18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7B73BDA-A38A-D74C-CD26-8A47D2056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F93CBA-5E3D-1462-AAA2-CDCC75960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45EC2-11A2-47FD-A536-1C43A9FC6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3272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06B679B-2453-FDD4-5797-50B09836B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C059577-9F69-5428-EE46-272298531B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D77316E-CDA8-4D32-B7DF-A95881DCBD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48BA1032-C8E4-40AC-2B22-269C1B2AE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C67B-F9F0-4CFA-A52D-CD77B6B1ECF8}" type="datetimeFigureOut">
              <a:rPr kumimoji="1" lang="ja-JP" altLang="en-US" smtClean="0"/>
              <a:t>2022/8/18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F58BDDF-0F93-C26B-42E8-95BD213BC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09D5C5D-DBC5-0B69-C0A4-819A6AD2F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45EC2-11A2-47FD-A536-1C43A9FC6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3578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7604997-E9C9-2988-FD1C-A6D973FB5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B0ADAA1-85F6-5C81-9882-ED2828C089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B75DEB0-BFD3-9A73-1ECA-4C2F7E6827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94F66418-5AC1-571F-8D7D-B791C78084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F32FA2A-8A67-1886-8691-FBD2163F67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0385F9FE-326B-AAA1-99D4-B2197E8E6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C67B-F9F0-4CFA-A52D-CD77B6B1ECF8}" type="datetimeFigureOut">
              <a:rPr kumimoji="1" lang="ja-JP" altLang="en-US" smtClean="0"/>
              <a:t>2022/8/18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5500527B-D525-795A-9AEE-49C150CA2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D0520A11-2EE9-6A2D-1604-304173F0A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45EC2-11A2-47FD-A536-1C43A9FC6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0175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FA66124-487C-48B8-56ED-7671EE824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DC844A18-65F9-20DC-5BE0-8F0002A3D0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C67B-F9F0-4CFA-A52D-CD77B6B1ECF8}" type="datetimeFigureOut">
              <a:rPr kumimoji="1" lang="ja-JP" altLang="en-US" smtClean="0"/>
              <a:t>2022/8/18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8F50EDD-957A-E6AC-BA7D-018AAC7A0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F3366746-8949-1EDF-9E38-88EBE9FEE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45EC2-11A2-47FD-A536-1C43A9FC6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0109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F9FBBFE2-1F0F-12C2-84A6-A0083A527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C67B-F9F0-4CFA-A52D-CD77B6B1ECF8}" type="datetimeFigureOut">
              <a:rPr kumimoji="1" lang="ja-JP" altLang="en-US" smtClean="0"/>
              <a:t>2022/8/18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C9B47086-111A-1261-5B6F-5C5F48C51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E6CE3C4-CDEB-3A8D-2986-36A48B61C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45EC2-11A2-47FD-A536-1C43A9FC6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5173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C2BD91D-CB6A-D1F7-7F93-F83DFF919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5D6EE00-622E-ACB3-1AC8-4E1CAAD6AA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B3FDF97-DBC2-D8D1-B5D8-07A701A0FE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46F6F6C-04D8-9C9E-F1C1-72BA520F6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C67B-F9F0-4CFA-A52D-CD77B6B1ECF8}" type="datetimeFigureOut">
              <a:rPr kumimoji="1" lang="ja-JP" altLang="en-US" smtClean="0"/>
              <a:t>2022/8/18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33B0254-7A8C-A8AE-2DCF-3660D517A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39F9C34-A7E6-8641-1CB1-E0F7B82AB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45EC2-11A2-47FD-A536-1C43A9FC6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237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F4EB6B2-FD32-8F6D-134A-A8DEAD324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15B21626-30D0-41B5-2062-38B549937E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8DC0D7E-0B1B-D2A8-5261-84185167B4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570FA73-4CE2-4095-96DD-E856DC1ED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C67B-F9F0-4CFA-A52D-CD77B6B1ECF8}" type="datetimeFigureOut">
              <a:rPr kumimoji="1" lang="ja-JP" altLang="en-US" smtClean="0"/>
              <a:t>2022/8/18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01E03B2-A028-751C-658E-4070267C8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AA1139C-E9B3-A89A-0DF2-1EFEA066A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45EC2-11A2-47FD-A536-1C43A9FC6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9698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4C4B7AB3-AAA5-0571-96FC-1148FE29DF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3B2F8C2-3C6A-27C3-8C81-2E06EA34D6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0A85D82-841C-98B1-158B-48ECF13196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31C67B-F9F0-4CFA-A52D-CD77B6B1ECF8}" type="datetimeFigureOut">
              <a:rPr kumimoji="1" lang="ja-JP" altLang="en-US" smtClean="0"/>
              <a:t>2022/8/18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002696E-E69C-158D-E65D-64C14EEA3A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408B665-F505-A989-303B-9E72823253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45EC2-11A2-47FD-A536-1C43A9FC6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4310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木の枝&#10;&#10;低い精度で自動的に生成された説明">
            <a:extLst>
              <a:ext uri="{FF2B5EF4-FFF2-40B4-BE49-F238E27FC236}">
                <a16:creationId xmlns:a16="http://schemas.microsoft.com/office/drawing/2014/main" id="{4DC53BD0-61AC-670D-668F-797CA45381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8129"/>
            <a:ext cx="6096000" cy="6501741"/>
          </a:xfrm>
          <a:prstGeom prst="rect">
            <a:avLst/>
          </a:prstGeom>
        </p:spPr>
      </p:pic>
      <p:pic>
        <p:nvPicPr>
          <p:cNvPr id="4" name="図 3" descr="建物 が含まれている画像&#10;&#10;自動的に生成された説明">
            <a:extLst>
              <a:ext uri="{FF2B5EF4-FFF2-40B4-BE49-F238E27FC236}">
                <a16:creationId xmlns:a16="http://schemas.microsoft.com/office/drawing/2014/main" id="{D2EB5B88-2898-1699-46F2-2A22E51A93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08223"/>
            <a:ext cx="6096000" cy="5537548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5D8F241-1A1B-1EF7-5957-95B0D55A1F45}"/>
              </a:ext>
            </a:extLst>
          </p:cNvPr>
          <p:cNvSpPr txBox="1"/>
          <p:nvPr/>
        </p:nvSpPr>
        <p:spPr>
          <a:xfrm>
            <a:off x="0" y="178129"/>
            <a:ext cx="142810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3200" dirty="0"/>
              <a:t>Fig 1</a:t>
            </a:r>
            <a:endParaRPr kumimoji="1" lang="ja-JP" altLang="en-US" sz="3200" dirty="0"/>
          </a:p>
        </p:txBody>
      </p:sp>
      <p:sp>
        <p:nvSpPr>
          <p:cNvPr id="2" name="二等辺三角形 1">
            <a:extLst>
              <a:ext uri="{FF2B5EF4-FFF2-40B4-BE49-F238E27FC236}">
                <a16:creationId xmlns:a16="http://schemas.microsoft.com/office/drawing/2014/main" id="{26366481-1D58-A333-ECF1-E435CFDA8971}"/>
              </a:ext>
            </a:extLst>
          </p:cNvPr>
          <p:cNvSpPr/>
          <p:nvPr/>
        </p:nvSpPr>
        <p:spPr>
          <a:xfrm rot="6366273">
            <a:off x="7224268" y="2527443"/>
            <a:ext cx="267128" cy="482886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二等辺三角形 6">
            <a:extLst>
              <a:ext uri="{FF2B5EF4-FFF2-40B4-BE49-F238E27FC236}">
                <a16:creationId xmlns:a16="http://schemas.microsoft.com/office/drawing/2014/main" id="{D094AC94-DDE0-8F75-E7D1-BF208C418B0D}"/>
              </a:ext>
            </a:extLst>
          </p:cNvPr>
          <p:cNvSpPr/>
          <p:nvPr/>
        </p:nvSpPr>
        <p:spPr>
          <a:xfrm rot="5400000">
            <a:off x="7149101" y="3187556"/>
            <a:ext cx="267128" cy="482886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二等辺三角形 7">
            <a:extLst>
              <a:ext uri="{FF2B5EF4-FFF2-40B4-BE49-F238E27FC236}">
                <a16:creationId xmlns:a16="http://schemas.microsoft.com/office/drawing/2014/main" id="{15E5A7D7-08D8-314C-9383-4AE0B55C19B8}"/>
              </a:ext>
            </a:extLst>
          </p:cNvPr>
          <p:cNvSpPr/>
          <p:nvPr/>
        </p:nvSpPr>
        <p:spPr>
          <a:xfrm rot="3419095">
            <a:off x="7224267" y="3975625"/>
            <a:ext cx="267128" cy="482886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6636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2BC8C49-C2DE-1D7C-8322-320C50B156D4}"/>
              </a:ext>
            </a:extLst>
          </p:cNvPr>
          <p:cNvSpPr txBox="1"/>
          <p:nvPr/>
        </p:nvSpPr>
        <p:spPr>
          <a:xfrm>
            <a:off x="92468" y="82193"/>
            <a:ext cx="142810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3200" dirty="0"/>
              <a:t>Fig 2a</a:t>
            </a:r>
            <a:endParaRPr kumimoji="1" lang="ja-JP" altLang="en-US" sz="3200" dirty="0"/>
          </a:p>
        </p:txBody>
      </p:sp>
      <p:pic>
        <p:nvPicPr>
          <p:cNvPr id="3" name="図 2" descr="背景パターン&#10;&#10;自動的に生成された説明">
            <a:extLst>
              <a:ext uri="{FF2B5EF4-FFF2-40B4-BE49-F238E27FC236}">
                <a16:creationId xmlns:a16="http://schemas.microsoft.com/office/drawing/2014/main" id="{36BAD635-273E-310A-9641-5FFF747E4D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8512"/>
            <a:ext cx="6089150" cy="4566863"/>
          </a:xfrm>
          <a:prstGeom prst="rect">
            <a:avLst/>
          </a:prstGeom>
        </p:spPr>
      </p:pic>
      <p:pic>
        <p:nvPicPr>
          <p:cNvPr id="6" name="図 5" descr="マップ&#10;&#10;自動的に生成された説明">
            <a:extLst>
              <a:ext uri="{FF2B5EF4-FFF2-40B4-BE49-F238E27FC236}">
                <a16:creationId xmlns:a16="http://schemas.microsoft.com/office/drawing/2014/main" id="{1C74354E-D949-C75B-C245-13050B9EE7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148" y="1068513"/>
            <a:ext cx="6089149" cy="4566862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C6DA426-7838-6D4C-3E4F-C3659E7F5684}"/>
              </a:ext>
            </a:extLst>
          </p:cNvPr>
          <p:cNvSpPr txBox="1"/>
          <p:nvPr/>
        </p:nvSpPr>
        <p:spPr>
          <a:xfrm>
            <a:off x="6212540" y="82193"/>
            <a:ext cx="142810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3200"/>
              <a:t>Fig </a:t>
            </a:r>
            <a:r>
              <a:rPr lang="en-US" altLang="ja-JP" sz="3200" dirty="0"/>
              <a:t>2</a:t>
            </a:r>
            <a:r>
              <a:rPr kumimoji="1" lang="en-US" altLang="ja-JP" sz="3200"/>
              <a:t>b</a:t>
            </a:r>
            <a:endParaRPr kumimoji="1" lang="ja-JP" altLang="en-US" sz="3200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B6B9251-BF3D-80AE-5420-FB56F616FC6B}"/>
              </a:ext>
            </a:extLst>
          </p:cNvPr>
          <p:cNvSpPr txBox="1"/>
          <p:nvPr/>
        </p:nvSpPr>
        <p:spPr>
          <a:xfrm>
            <a:off x="2937163" y="1905585"/>
            <a:ext cx="8220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800" dirty="0"/>
              <a:t>*</a:t>
            </a:r>
            <a:endParaRPr kumimoji="1" lang="ja-JP" altLang="en-US" sz="4800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55D6CED-F013-A245-7DD8-A39C5C2067B4}"/>
              </a:ext>
            </a:extLst>
          </p:cNvPr>
          <p:cNvSpPr txBox="1"/>
          <p:nvPr/>
        </p:nvSpPr>
        <p:spPr>
          <a:xfrm>
            <a:off x="2602422" y="3158156"/>
            <a:ext cx="8220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800" dirty="0"/>
              <a:t>**</a:t>
            </a:r>
            <a:endParaRPr kumimoji="1" lang="ja-JP" altLang="en-US" sz="480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F5847F1-6065-83AD-A8A5-34EA72914BC5}"/>
              </a:ext>
            </a:extLst>
          </p:cNvPr>
          <p:cNvSpPr txBox="1"/>
          <p:nvPr/>
        </p:nvSpPr>
        <p:spPr>
          <a:xfrm>
            <a:off x="1833417" y="4830361"/>
            <a:ext cx="11037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800" dirty="0"/>
              <a:t>***</a:t>
            </a:r>
            <a:endParaRPr kumimoji="1" lang="ja-JP" altLang="en-US" sz="4800" dirty="0"/>
          </a:p>
        </p:txBody>
      </p:sp>
      <p:sp>
        <p:nvSpPr>
          <p:cNvPr id="11" name="二等辺三角形 10">
            <a:extLst>
              <a:ext uri="{FF2B5EF4-FFF2-40B4-BE49-F238E27FC236}">
                <a16:creationId xmlns:a16="http://schemas.microsoft.com/office/drawing/2014/main" id="{ED77BC8D-A1CF-C056-A66F-662B5B6D791F}"/>
              </a:ext>
            </a:extLst>
          </p:cNvPr>
          <p:cNvSpPr/>
          <p:nvPr/>
        </p:nvSpPr>
        <p:spPr>
          <a:xfrm rot="1337700">
            <a:off x="7708056" y="2767136"/>
            <a:ext cx="238959" cy="395231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6437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9</Words>
  <Application>Microsoft Office PowerPoint</Application>
  <PresentationFormat>ワイド画面</PresentationFormat>
  <Paragraphs>6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佐々木 花恵</dc:creator>
  <cp:lastModifiedBy>小渡 亮介</cp:lastModifiedBy>
  <cp:revision>3</cp:revision>
  <dcterms:created xsi:type="dcterms:W3CDTF">2022-05-26T01:33:31Z</dcterms:created>
  <dcterms:modified xsi:type="dcterms:W3CDTF">2022-08-18T08:13:43Z</dcterms:modified>
</cp:coreProperties>
</file>