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2" r:id="rId2"/>
    <p:sldId id="258" r:id="rId3"/>
  </p:sldIdLst>
  <p:sldSz cx="12192000" cy="6858000"/>
  <p:notesSz cx="6735763" cy="9866313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67" d="100"/>
          <a:sy n="67" d="100"/>
        </p:scale>
        <p:origin x="78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FCA8B3-077D-424C-85B9-89AD3B60D4A1}" type="datetimeFigureOut">
              <a:rPr kumimoji="1" lang="ja-JP" altLang="en-US" smtClean="0"/>
              <a:t>2022/4/16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1233488"/>
            <a:ext cx="591661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DEA313-9D74-45F3-BC6B-6D26CB6DB61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322233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DEA313-9D74-45F3-BC6B-6D26CB6DB61A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193257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FCAE9CE-A110-4A7F-9A49-4F80E182E1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AD28CA0D-40FC-4ACE-9778-535ED56A18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EF32164-69D8-46D4-9D9B-FBAD4A4DCA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536BB-C348-42C6-9C6F-3B88A73C1147}" type="datetimeFigureOut">
              <a:rPr kumimoji="1" lang="ja-JP" altLang="en-US" smtClean="0"/>
              <a:t>2022/4/16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7A0739B-E521-4C58-8386-2A50B9DBA2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8BF723C-F4CD-4367-AEDC-7ED6E5B15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91AD8-1681-4CB3-A764-ED00B4E83AC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960926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B968DE3-77CF-448A-9972-CA3EB4F074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F0317941-2F29-4C85-83CF-FF4A681B39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9E36436-B2D3-49E0-A469-1A752FB1C2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536BB-C348-42C6-9C6F-3B88A73C1147}" type="datetimeFigureOut">
              <a:rPr kumimoji="1" lang="ja-JP" altLang="en-US" smtClean="0"/>
              <a:t>2022/4/16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3D34F7E-3F1D-464A-946D-3EA9261B1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993EB76-DE30-40EA-82E5-D2D2671F84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91AD8-1681-4CB3-A764-ED00B4E83AC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910919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2FEBC6A6-CED3-4AF8-BF5C-1DD86C5430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A1D9E179-1525-4975-9782-F89CA51A96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CD512EA-9E23-4A6E-80ED-2D711EAC00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536BB-C348-42C6-9C6F-3B88A73C1147}" type="datetimeFigureOut">
              <a:rPr kumimoji="1" lang="ja-JP" altLang="en-US" smtClean="0"/>
              <a:t>2022/4/16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39B6C27-8252-4816-82E6-AB595DF2D8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924FAE6-F5BE-485A-8CED-641ECB967E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91AD8-1681-4CB3-A764-ED00B4E83AC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32768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CC5C3C0-5EE7-4E79-BE40-5B91C47C03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0A5B49A-ABBE-48A0-A12F-A0F3F3F303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641848A-D7C8-4D48-8E2E-0819618DF5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536BB-C348-42C6-9C6F-3B88A73C1147}" type="datetimeFigureOut">
              <a:rPr kumimoji="1" lang="ja-JP" altLang="en-US" smtClean="0"/>
              <a:t>2022/4/16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53CA0E2-4D1F-4E43-8435-AAC63996E7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E5F7F76-E7A5-4F07-9693-BD83837A8A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91AD8-1681-4CB3-A764-ED00B4E83AC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851510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1642235-1C2C-41ED-9357-0B39C07E55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151C498-1C70-4E78-9235-786939C426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1C35004-F402-4D00-AC67-3FDF4A36CD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536BB-C348-42C6-9C6F-3B88A73C1147}" type="datetimeFigureOut">
              <a:rPr kumimoji="1" lang="ja-JP" altLang="en-US" smtClean="0"/>
              <a:t>2022/4/16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CBE0DC4-0D18-4272-A633-13874A2837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BA1E98C-12C9-4CF3-9E64-0F5FD9729D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91AD8-1681-4CB3-A764-ED00B4E83AC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912611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F6CA141-A7BE-4306-8393-3A62B91C60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47DB7FD-8CE3-43ED-8993-AD26BA7FB45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1B467619-879B-4ADD-8C5F-3548A7FAE00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7AC51240-2A34-453E-910B-FC9C3061F2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536BB-C348-42C6-9C6F-3B88A73C1147}" type="datetimeFigureOut">
              <a:rPr kumimoji="1" lang="ja-JP" altLang="en-US" smtClean="0"/>
              <a:t>2022/4/16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D8CBD3EB-9F40-4710-83E0-350E1454C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0F8FFB8B-0763-4338-8BF9-F96AC6520D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91AD8-1681-4CB3-A764-ED00B4E83AC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519529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A092525-98F8-4C55-B43E-D01C0B370D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2D300966-A33B-481F-ACCF-BE317307CD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08298084-4917-4BEF-BF29-816DBFC6A9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03539013-F24D-490A-B17B-5D57781E016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F6EC9F5A-0F76-432A-8104-B5DC220B38A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F2E91FD9-38F6-4839-B314-57A1FE8616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536BB-C348-42C6-9C6F-3B88A73C1147}" type="datetimeFigureOut">
              <a:rPr kumimoji="1" lang="ja-JP" altLang="en-US" smtClean="0"/>
              <a:t>2022/4/16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2241CF10-FA2E-4CB1-B634-BD6D3C2794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593BA948-11AC-4E01-9606-C71F5E0298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91AD8-1681-4CB3-A764-ED00B4E83AC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545721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34697F4-40B8-4143-AA41-B2FCD9AD89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0FC3AFD2-3415-4DF3-8214-3B3F1501DF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536BB-C348-42C6-9C6F-3B88A73C1147}" type="datetimeFigureOut">
              <a:rPr kumimoji="1" lang="ja-JP" altLang="en-US" smtClean="0"/>
              <a:t>2022/4/16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E6F39592-DB1B-44DF-9326-F61F29C903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83774CE8-164D-4157-A54B-56688AE2CD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91AD8-1681-4CB3-A764-ED00B4E83AC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268801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93DED36D-F23B-413F-AA97-64D80F4861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536BB-C348-42C6-9C6F-3B88A73C1147}" type="datetimeFigureOut">
              <a:rPr kumimoji="1" lang="ja-JP" altLang="en-US" smtClean="0"/>
              <a:t>2022/4/16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A041BD42-8231-4DDB-BECE-34EE492872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33CF27C7-8FCD-48AF-880D-170A721C8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91AD8-1681-4CB3-A764-ED00B4E83AC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613954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985CD60-D527-4DB7-B522-41F3D77FD1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1BA9D16-66E7-49B0-BD75-1D6423BBB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D4CAFC65-F199-494E-A0F3-D84E3FC7BF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1203174E-ABFB-4628-8254-C8D556E251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536BB-C348-42C6-9C6F-3B88A73C1147}" type="datetimeFigureOut">
              <a:rPr kumimoji="1" lang="ja-JP" altLang="en-US" smtClean="0"/>
              <a:t>2022/4/16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1E96298A-DCBE-4ED2-B88B-BCAB11DF62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9182FFB9-4987-4D6B-8E65-C3E0D1DC8C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91AD8-1681-4CB3-A764-ED00B4E83AC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045257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26CB9F5-1EE6-4313-8A49-C3C29FBE23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11BD655D-CD8A-4AE9-92CC-6D7E7D4936C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03F64C7-B208-4FE7-BDAA-D3C38FA589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CD008A76-6B6D-4B44-A1D0-5FF14D748F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536BB-C348-42C6-9C6F-3B88A73C1147}" type="datetimeFigureOut">
              <a:rPr kumimoji="1" lang="ja-JP" altLang="en-US" smtClean="0"/>
              <a:t>2022/4/16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15853CC-07AE-45B5-B14F-DAE435E883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03BB3398-B208-44BF-8A0F-044882CB1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91AD8-1681-4CB3-A764-ED00B4E83AC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654549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3B7537EC-9C98-48F5-8FB2-B1C64E0A03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F4FD4726-22AE-49E9-AB65-E1DDC8774E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FBB8C89-16D6-462F-8730-5E0AD38F7CE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0536BB-C348-42C6-9C6F-3B88A73C1147}" type="datetimeFigureOut">
              <a:rPr kumimoji="1" lang="ja-JP" altLang="en-US" smtClean="0"/>
              <a:t>2022/4/16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980E90A-D27F-4958-BF1D-16CE58CD80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6FE7556-A717-4B20-B08E-C5B36225285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791AD8-1681-4CB3-A764-ED00B4E83AC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10462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男, 座る, 立つ, 犬 が含まれている画像&#10;&#10;自動的に生成された説明">
            <a:extLst>
              <a:ext uri="{FF2B5EF4-FFF2-40B4-BE49-F238E27FC236}">
                <a16:creationId xmlns:a16="http://schemas.microsoft.com/office/drawing/2014/main" id="{6AC6F9C4-8CA1-4FAE-B3A7-33B9E5B0168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00" r="10116" b="13786"/>
          <a:stretch/>
        </p:blipFill>
        <p:spPr>
          <a:xfrm>
            <a:off x="3267057" y="3377813"/>
            <a:ext cx="2809569" cy="3337469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pic>
        <p:nvPicPr>
          <p:cNvPr id="5" name="コンテンツ プレースホルダー 4">
            <a:extLst>
              <a:ext uri="{FF2B5EF4-FFF2-40B4-BE49-F238E27FC236}">
                <a16:creationId xmlns:a16="http://schemas.microsoft.com/office/drawing/2014/main" id="{38D5E1A0-AE1B-47D7-9CAA-9C53D82426E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19557" t="4099" r="16358" b="15488"/>
          <a:stretch/>
        </p:blipFill>
        <p:spPr>
          <a:xfrm>
            <a:off x="3249291" y="127029"/>
            <a:ext cx="2809569" cy="3180969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pic>
        <p:nvPicPr>
          <p:cNvPr id="6" name="図 5" descr="座る, 大きい, 立つ, テーブル が含まれている画像&#10;&#10;自動的に生成された説明">
            <a:extLst>
              <a:ext uri="{FF2B5EF4-FFF2-40B4-BE49-F238E27FC236}">
                <a16:creationId xmlns:a16="http://schemas.microsoft.com/office/drawing/2014/main" id="{CCE29BCD-B5A1-4DDE-909F-85547B64681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88" t="18661" r="9609" b="10486"/>
          <a:stretch/>
        </p:blipFill>
        <p:spPr>
          <a:xfrm>
            <a:off x="6099617" y="127029"/>
            <a:ext cx="2809569" cy="3180969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pic>
        <p:nvPicPr>
          <p:cNvPr id="7" name="図 6" descr="花が咲いている木&#10;&#10;自動的に生成された説明">
            <a:extLst>
              <a:ext uri="{FF2B5EF4-FFF2-40B4-BE49-F238E27FC236}">
                <a16:creationId xmlns:a16="http://schemas.microsoft.com/office/drawing/2014/main" id="{5C17DC1E-14AB-4309-ACE5-6EB8F2628DD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99" t="9081" r="12578" b="19669"/>
          <a:stretch/>
        </p:blipFill>
        <p:spPr>
          <a:xfrm>
            <a:off x="6115375" y="3377814"/>
            <a:ext cx="2792281" cy="3337469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2BFA960A-2453-43A1-9075-71D96117B257}"/>
              </a:ext>
            </a:extLst>
          </p:cNvPr>
          <p:cNvSpPr/>
          <p:nvPr/>
        </p:nvSpPr>
        <p:spPr>
          <a:xfrm>
            <a:off x="3249291" y="127029"/>
            <a:ext cx="351247" cy="40226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kumimoji="1" lang="ja-JP" altLang="en-US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BFDF93D2-72B9-4DCE-8436-48DD6862588B}"/>
              </a:ext>
            </a:extLst>
          </p:cNvPr>
          <p:cNvSpPr/>
          <p:nvPr/>
        </p:nvSpPr>
        <p:spPr>
          <a:xfrm>
            <a:off x="3267056" y="3377813"/>
            <a:ext cx="333481" cy="40226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kumimoji="1" lang="ja-JP" altLang="en-US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85C244FF-9081-4568-A4F4-D7D2AE64F11E}"/>
              </a:ext>
            </a:extLst>
          </p:cNvPr>
          <p:cNvSpPr/>
          <p:nvPr/>
        </p:nvSpPr>
        <p:spPr>
          <a:xfrm>
            <a:off x="6103595" y="3377813"/>
            <a:ext cx="351247" cy="40226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kumimoji="1" lang="ja-JP" altLang="en-US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EAA8E38D-CF99-4F37-8ECA-D60211D5F5BF}"/>
              </a:ext>
            </a:extLst>
          </p:cNvPr>
          <p:cNvSpPr/>
          <p:nvPr/>
        </p:nvSpPr>
        <p:spPr>
          <a:xfrm>
            <a:off x="6099617" y="127029"/>
            <a:ext cx="351247" cy="40226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kumimoji="1" lang="ja-JP" altLang="en-US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CD2FDAE8-5732-4371-9BF8-D8A825A0EFA1}"/>
              </a:ext>
            </a:extLst>
          </p:cNvPr>
          <p:cNvSpPr txBox="1"/>
          <p:nvPr/>
        </p:nvSpPr>
        <p:spPr>
          <a:xfrm>
            <a:off x="160256" y="820132"/>
            <a:ext cx="19984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b="1" dirty="0">
                <a:latin typeface="Arial" panose="020B0604020202020204" pitchFamily="34" charset="0"/>
                <a:cs typeface="Arial" panose="020B0604020202020204" pitchFamily="34" charset="0"/>
              </a:rPr>
              <a:t>Fig.1</a:t>
            </a:r>
            <a:endParaRPr kumimoji="1" lang="ja-JP" alt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二等辺三角形 16">
            <a:extLst>
              <a:ext uri="{FF2B5EF4-FFF2-40B4-BE49-F238E27FC236}">
                <a16:creationId xmlns:a16="http://schemas.microsoft.com/office/drawing/2014/main" id="{42F79D28-1EFA-411B-8BC5-0711DBB49D48}"/>
              </a:ext>
            </a:extLst>
          </p:cNvPr>
          <p:cNvSpPr/>
          <p:nvPr/>
        </p:nvSpPr>
        <p:spPr>
          <a:xfrm rot="5400000">
            <a:off x="3360297" y="4846021"/>
            <a:ext cx="268359" cy="315323"/>
          </a:xfrm>
          <a:prstGeom prst="triangl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二等辺三角形 17">
            <a:extLst>
              <a:ext uri="{FF2B5EF4-FFF2-40B4-BE49-F238E27FC236}">
                <a16:creationId xmlns:a16="http://schemas.microsoft.com/office/drawing/2014/main" id="{62E28BA9-F609-4A6F-AD8A-2F6915C82275}"/>
              </a:ext>
            </a:extLst>
          </p:cNvPr>
          <p:cNvSpPr/>
          <p:nvPr/>
        </p:nvSpPr>
        <p:spPr>
          <a:xfrm rot="5400000">
            <a:off x="6178691" y="4888885"/>
            <a:ext cx="268359" cy="315323"/>
          </a:xfrm>
          <a:prstGeom prst="triangl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65311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611F2F1E-E0E1-48B8-BB2B-4911AC6D777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6880" t="14835" r="19190" b="32545"/>
          <a:stretch/>
        </p:blipFill>
        <p:spPr>
          <a:xfrm>
            <a:off x="1001149" y="1842055"/>
            <a:ext cx="4844675" cy="3836710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B62536E7-187B-4DCE-BCBC-9F7AD147ECC2}"/>
              </a:ext>
            </a:extLst>
          </p:cNvPr>
          <p:cNvSpPr txBox="1"/>
          <p:nvPr/>
        </p:nvSpPr>
        <p:spPr>
          <a:xfrm>
            <a:off x="160256" y="820132"/>
            <a:ext cx="19984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b="1" dirty="0">
                <a:latin typeface="Arial" panose="020B0604020202020204" pitchFamily="34" charset="0"/>
                <a:cs typeface="Arial" panose="020B0604020202020204" pitchFamily="34" charset="0"/>
              </a:rPr>
              <a:t>Fig.2</a:t>
            </a:r>
            <a:endParaRPr kumimoji="1" lang="ja-JP" alt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2310812C-74F4-451D-8D85-8F14338F0A7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72" t="11670" r="14527" b="8388"/>
          <a:stretch/>
        </p:blipFill>
        <p:spPr bwMode="auto">
          <a:xfrm rot="16200000">
            <a:off x="6419520" y="1268359"/>
            <a:ext cx="3836709" cy="4984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矢印: 下 4">
            <a:extLst>
              <a:ext uri="{FF2B5EF4-FFF2-40B4-BE49-F238E27FC236}">
                <a16:creationId xmlns:a16="http://schemas.microsoft.com/office/drawing/2014/main" id="{0BC9B1CE-875C-4BA5-A36D-74D0CBE17806}"/>
              </a:ext>
            </a:extLst>
          </p:cNvPr>
          <p:cNvSpPr/>
          <p:nvPr/>
        </p:nvSpPr>
        <p:spPr>
          <a:xfrm rot="9908681">
            <a:off x="8162832" y="3783146"/>
            <a:ext cx="350085" cy="1324890"/>
          </a:xfrm>
          <a:prstGeom prst="downArrow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7" name="矢印: 下 6">
            <a:extLst>
              <a:ext uri="{FF2B5EF4-FFF2-40B4-BE49-F238E27FC236}">
                <a16:creationId xmlns:a16="http://schemas.microsoft.com/office/drawing/2014/main" id="{1B159EFF-60E8-4062-A1AD-893267717395}"/>
              </a:ext>
            </a:extLst>
          </p:cNvPr>
          <p:cNvSpPr/>
          <p:nvPr/>
        </p:nvSpPr>
        <p:spPr>
          <a:xfrm rot="9908681">
            <a:off x="3338560" y="3935546"/>
            <a:ext cx="350085" cy="1324890"/>
          </a:xfrm>
          <a:prstGeom prst="downArrow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6" name="二等辺三角形 5">
            <a:extLst>
              <a:ext uri="{FF2B5EF4-FFF2-40B4-BE49-F238E27FC236}">
                <a16:creationId xmlns:a16="http://schemas.microsoft.com/office/drawing/2014/main" id="{E0AA119E-2F0D-40E4-B428-3CC0E0721E7E}"/>
              </a:ext>
            </a:extLst>
          </p:cNvPr>
          <p:cNvSpPr/>
          <p:nvPr/>
        </p:nvSpPr>
        <p:spPr>
          <a:xfrm rot="1210030">
            <a:off x="1911735" y="4214758"/>
            <a:ext cx="352253" cy="461666"/>
          </a:xfrm>
          <a:prstGeom prst="triangl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二等辺三角形 8">
            <a:extLst>
              <a:ext uri="{FF2B5EF4-FFF2-40B4-BE49-F238E27FC236}">
                <a16:creationId xmlns:a16="http://schemas.microsoft.com/office/drawing/2014/main" id="{E7912B9B-622E-4ABF-9C16-B3010CD972B0}"/>
              </a:ext>
            </a:extLst>
          </p:cNvPr>
          <p:cNvSpPr/>
          <p:nvPr/>
        </p:nvSpPr>
        <p:spPr>
          <a:xfrm rot="1210030">
            <a:off x="6746207" y="4058596"/>
            <a:ext cx="352253" cy="461666"/>
          </a:xfrm>
          <a:prstGeom prst="triangl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153187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1103</TotalTime>
  <Words>11</Words>
  <Application>Microsoft Office PowerPoint</Application>
  <PresentationFormat>ワイド画面</PresentationFormat>
  <Paragraphs>7</Paragraphs>
  <Slides>2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6" baseType="lpstr">
      <vt:lpstr>游ゴシック</vt:lpstr>
      <vt:lpstr>游ゴシック Light</vt:lpstr>
      <vt:lpstr>Arial</vt:lpstr>
      <vt:lpstr>Office テーマ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佐々木 花恵</dc:creator>
  <cp:lastModifiedBy>小渡 亮介</cp:lastModifiedBy>
  <cp:revision>4</cp:revision>
  <cp:lastPrinted>2022-03-28T04:01:05Z</cp:lastPrinted>
  <dcterms:created xsi:type="dcterms:W3CDTF">2022-03-28T03:58:58Z</dcterms:created>
  <dcterms:modified xsi:type="dcterms:W3CDTF">2022-04-17T00:37:13Z</dcterms:modified>
</cp:coreProperties>
</file>