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100584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6"/>
  </p:normalViewPr>
  <p:slideViewPr>
    <p:cSldViewPr>
      <p:cViewPr>
        <p:scale>
          <a:sx n="77" d="100"/>
          <a:sy n="77" d="100"/>
        </p:scale>
        <p:origin x="916" y="-1554"/>
      </p:cViewPr>
      <p:guideLst>
        <p:guide orient="horz" pos="316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3124626"/>
            <a:ext cx="7772400" cy="2156036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5699760"/>
            <a:ext cx="640080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14/06/2022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14/06/2022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402804"/>
            <a:ext cx="2057400" cy="8582236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402804"/>
            <a:ext cx="6019800" cy="8582236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14/06/2022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14/06/2022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6463454"/>
            <a:ext cx="777240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4263180"/>
            <a:ext cx="777240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9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14/06/2022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2346963"/>
            <a:ext cx="4038600" cy="663807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2346963"/>
            <a:ext cx="4038600" cy="663807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14/06/2022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2251499"/>
            <a:ext cx="4040188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8" indent="0">
              <a:buNone/>
              <a:defRPr sz="2000" b="1"/>
            </a:lvl2pPr>
            <a:lvl3pPr marL="914397" indent="0">
              <a:buNone/>
              <a:defRPr sz="1800" b="1"/>
            </a:lvl3pPr>
            <a:lvl4pPr marL="1371596" indent="0">
              <a:buNone/>
              <a:defRPr sz="1600" b="1"/>
            </a:lvl4pPr>
            <a:lvl5pPr marL="1828794" indent="0">
              <a:buNone/>
              <a:defRPr sz="1600" b="1"/>
            </a:lvl5pPr>
            <a:lvl6pPr marL="2285993" indent="0">
              <a:buNone/>
              <a:defRPr sz="1600" b="1"/>
            </a:lvl6pPr>
            <a:lvl7pPr marL="2743191" indent="0">
              <a:buNone/>
              <a:defRPr sz="1600" b="1"/>
            </a:lvl7pPr>
            <a:lvl8pPr marL="3200390" indent="0">
              <a:buNone/>
              <a:defRPr sz="1600" b="1"/>
            </a:lvl8pPr>
            <a:lvl9pPr marL="3657589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3189817"/>
            <a:ext cx="4040188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32" y="2251499"/>
            <a:ext cx="4041775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8" indent="0">
              <a:buNone/>
              <a:defRPr sz="2000" b="1"/>
            </a:lvl2pPr>
            <a:lvl3pPr marL="914397" indent="0">
              <a:buNone/>
              <a:defRPr sz="1800" b="1"/>
            </a:lvl3pPr>
            <a:lvl4pPr marL="1371596" indent="0">
              <a:buNone/>
              <a:defRPr sz="1600" b="1"/>
            </a:lvl4pPr>
            <a:lvl5pPr marL="1828794" indent="0">
              <a:buNone/>
              <a:defRPr sz="1600" b="1"/>
            </a:lvl5pPr>
            <a:lvl6pPr marL="2285993" indent="0">
              <a:buNone/>
              <a:defRPr sz="1600" b="1"/>
            </a:lvl6pPr>
            <a:lvl7pPr marL="2743191" indent="0">
              <a:buNone/>
              <a:defRPr sz="1600" b="1"/>
            </a:lvl7pPr>
            <a:lvl8pPr marL="3200390" indent="0">
              <a:buNone/>
              <a:defRPr sz="1600" b="1"/>
            </a:lvl8pPr>
            <a:lvl9pPr marL="3657589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32" y="3189817"/>
            <a:ext cx="4041775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14/06/2022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14/06/2022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14/06/2022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7" y="400474"/>
            <a:ext cx="3008313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400474"/>
            <a:ext cx="5111750" cy="8584566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7" y="2104814"/>
            <a:ext cx="3008313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198" indent="0">
              <a:buNone/>
              <a:defRPr sz="1200"/>
            </a:lvl2pPr>
            <a:lvl3pPr marL="914397" indent="0">
              <a:buNone/>
              <a:defRPr sz="1000"/>
            </a:lvl3pPr>
            <a:lvl4pPr marL="1371596" indent="0">
              <a:buNone/>
              <a:defRPr sz="900"/>
            </a:lvl4pPr>
            <a:lvl5pPr marL="1828794" indent="0">
              <a:buNone/>
              <a:defRPr sz="900"/>
            </a:lvl5pPr>
            <a:lvl6pPr marL="2285993" indent="0">
              <a:buNone/>
              <a:defRPr sz="900"/>
            </a:lvl6pPr>
            <a:lvl7pPr marL="2743191" indent="0">
              <a:buNone/>
              <a:defRPr sz="900"/>
            </a:lvl7pPr>
            <a:lvl8pPr marL="3200390" indent="0">
              <a:buNone/>
              <a:defRPr sz="900"/>
            </a:lvl8pPr>
            <a:lvl9pPr marL="3657589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14/06/2022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7040880"/>
            <a:ext cx="548640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898736"/>
            <a:ext cx="5486400" cy="6035040"/>
          </a:xfrm>
        </p:spPr>
        <p:txBody>
          <a:bodyPr/>
          <a:lstStyle>
            <a:lvl1pPr marL="0" indent="0">
              <a:buNone/>
              <a:defRPr sz="3199"/>
            </a:lvl1pPr>
            <a:lvl2pPr marL="457198" indent="0">
              <a:buNone/>
              <a:defRPr sz="2800"/>
            </a:lvl2pPr>
            <a:lvl3pPr marL="914397" indent="0">
              <a:buNone/>
              <a:defRPr sz="2400"/>
            </a:lvl3pPr>
            <a:lvl4pPr marL="1371596" indent="0">
              <a:buNone/>
              <a:defRPr sz="2000"/>
            </a:lvl4pPr>
            <a:lvl5pPr marL="1828794" indent="0">
              <a:buNone/>
              <a:defRPr sz="2000"/>
            </a:lvl5pPr>
            <a:lvl6pPr marL="2285993" indent="0">
              <a:buNone/>
              <a:defRPr sz="2000"/>
            </a:lvl6pPr>
            <a:lvl7pPr marL="2743191" indent="0">
              <a:buNone/>
              <a:defRPr sz="2000"/>
            </a:lvl7pPr>
            <a:lvl8pPr marL="3200390" indent="0">
              <a:buNone/>
              <a:defRPr sz="2000"/>
            </a:lvl8pPr>
            <a:lvl9pPr marL="3657589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7872096"/>
            <a:ext cx="548640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198" indent="0">
              <a:buNone/>
              <a:defRPr sz="1200"/>
            </a:lvl2pPr>
            <a:lvl3pPr marL="914397" indent="0">
              <a:buNone/>
              <a:defRPr sz="1000"/>
            </a:lvl3pPr>
            <a:lvl4pPr marL="1371596" indent="0">
              <a:buNone/>
              <a:defRPr sz="900"/>
            </a:lvl4pPr>
            <a:lvl5pPr marL="1828794" indent="0">
              <a:buNone/>
              <a:defRPr sz="900"/>
            </a:lvl5pPr>
            <a:lvl6pPr marL="2285993" indent="0">
              <a:buNone/>
              <a:defRPr sz="900"/>
            </a:lvl6pPr>
            <a:lvl7pPr marL="2743191" indent="0">
              <a:buNone/>
              <a:defRPr sz="900"/>
            </a:lvl7pPr>
            <a:lvl8pPr marL="3200390" indent="0">
              <a:buNone/>
              <a:defRPr sz="900"/>
            </a:lvl8pPr>
            <a:lvl9pPr marL="3657589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14/06/2022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402802"/>
            <a:ext cx="822960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2346963"/>
            <a:ext cx="822960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9322648"/>
            <a:ext cx="2133600" cy="5355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14/06/2022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9322648"/>
            <a:ext cx="2895600" cy="5355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9322648"/>
            <a:ext cx="2133600" cy="5355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97" rtl="0" eaLnBrk="1" latinLnBrk="0" hangingPunct="1"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9" indent="-342899" algn="l" defTabSz="914397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1pPr>
      <a:lvl2pPr marL="742948" indent="-285750" algn="l" defTabSz="91439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6" indent="-228600" algn="l" defTabSz="91439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5" indent="-228600" algn="l" defTabSz="91439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94" indent="-228600" algn="l" defTabSz="91439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92" indent="-228600" algn="l" defTabSz="9143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91" indent="-228600" algn="l" defTabSz="9143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9" indent="-228600" algn="l" defTabSz="9143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89" indent="-228600" algn="l" defTabSz="9143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3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8" algn="l" defTabSz="9143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7" algn="l" defTabSz="9143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6" algn="l" defTabSz="9143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94" algn="l" defTabSz="9143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93" algn="l" defTabSz="9143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91" algn="l" defTabSz="9143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90" algn="l" defTabSz="9143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89" algn="l" defTabSz="9143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A79DABB-84CF-4017-9595-A1933F56F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24" y="-7034"/>
            <a:ext cx="8568951" cy="66985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F89198-80AD-4321-80AB-F397CCFA36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24" y="6763486"/>
            <a:ext cx="4027537" cy="322711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BD34EDC-3CBC-43EF-90CC-E456C613A53B}"/>
              </a:ext>
            </a:extLst>
          </p:cNvPr>
          <p:cNvCxnSpPr>
            <a:cxnSpLocks/>
          </p:cNvCxnSpPr>
          <p:nvPr/>
        </p:nvCxnSpPr>
        <p:spPr>
          <a:xfrm flipV="1">
            <a:off x="2712738" y="8397414"/>
            <a:ext cx="1008112" cy="36004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A4DDE0F5-77F4-4FE5-A93F-007F50FB87DB}"/>
              </a:ext>
            </a:extLst>
          </p:cNvPr>
          <p:cNvSpPr/>
          <p:nvPr/>
        </p:nvSpPr>
        <p:spPr>
          <a:xfrm flipH="1" flipV="1">
            <a:off x="5070862" y="7231533"/>
            <a:ext cx="2736303" cy="612068"/>
          </a:xfrm>
          <a:prstGeom prst="rtTriangle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22E4255-DA14-4507-B0BD-EDEB55D7A28C}"/>
              </a:ext>
            </a:extLst>
          </p:cNvPr>
          <p:cNvCxnSpPr>
            <a:cxnSpLocks/>
          </p:cNvCxnSpPr>
          <p:nvPr/>
        </p:nvCxnSpPr>
        <p:spPr>
          <a:xfrm>
            <a:off x="4566805" y="7123522"/>
            <a:ext cx="3744415" cy="83173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5F5CEBFF-0F81-459C-ADCC-5C993701F4EB}"/>
              </a:ext>
            </a:extLst>
          </p:cNvPr>
          <p:cNvSpPr txBox="1"/>
          <p:nvPr/>
        </p:nvSpPr>
        <p:spPr>
          <a:xfrm>
            <a:off x="2928762" y="8377043"/>
            <a:ext cx="2160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A</a:t>
            </a:r>
            <a:endParaRPr lang="en-US" sz="1200" dirty="0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9F427BA-7F0F-46A3-8E27-290D9725591B}"/>
              </a:ext>
            </a:extLst>
          </p:cNvPr>
          <p:cNvCxnSpPr>
            <a:cxnSpLocks/>
          </p:cNvCxnSpPr>
          <p:nvPr/>
        </p:nvCxnSpPr>
        <p:spPr>
          <a:xfrm>
            <a:off x="8239210" y="7591575"/>
            <a:ext cx="0" cy="19142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AA25EA26-0EFF-4BB9-A9BA-3BD8E8358D4E}"/>
              </a:ext>
            </a:extLst>
          </p:cNvPr>
          <p:cNvCxnSpPr>
            <a:cxnSpLocks/>
          </p:cNvCxnSpPr>
          <p:nvPr/>
        </p:nvCxnSpPr>
        <p:spPr>
          <a:xfrm flipH="1" flipV="1">
            <a:off x="7555134" y="7771595"/>
            <a:ext cx="740058" cy="21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ight Triangle 54">
            <a:extLst>
              <a:ext uri="{FF2B5EF4-FFF2-40B4-BE49-F238E27FC236}">
                <a16:creationId xmlns:a16="http://schemas.microsoft.com/office/drawing/2014/main" id="{91D6605B-1AA9-45AC-9E03-E68524921C7B}"/>
              </a:ext>
            </a:extLst>
          </p:cNvPr>
          <p:cNvSpPr/>
          <p:nvPr/>
        </p:nvSpPr>
        <p:spPr>
          <a:xfrm flipH="1" flipV="1">
            <a:off x="6727045" y="7591573"/>
            <a:ext cx="828067" cy="180018"/>
          </a:xfrm>
          <a:prstGeom prst="rtTriangle">
            <a:avLst/>
          </a:prstGeom>
          <a:pattFill prst="ltDnDiag">
            <a:fgClr>
              <a:schemeClr val="bg1"/>
            </a:fgClr>
            <a:bgClr>
              <a:schemeClr val="bg2">
                <a:lumMod val="75000"/>
              </a:schemeClr>
            </a:bgClr>
          </a:patt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1DE0342-48AA-47E1-BFA0-823175A3F965}"/>
              </a:ext>
            </a:extLst>
          </p:cNvPr>
          <p:cNvSpPr/>
          <p:nvPr/>
        </p:nvSpPr>
        <p:spPr>
          <a:xfrm>
            <a:off x="7555111" y="7591575"/>
            <a:ext cx="252052" cy="180017"/>
          </a:xfrm>
          <a:prstGeom prst="rect">
            <a:avLst/>
          </a:prstGeom>
          <a:pattFill prst="ltDnDiag">
            <a:fgClr>
              <a:schemeClr val="bg1"/>
            </a:fgClr>
            <a:bgClr>
              <a:schemeClr val="bg2">
                <a:lumMod val="75000"/>
              </a:schemeClr>
            </a:bgClr>
          </a:patt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37F628B-3A28-40E0-887E-297E4E45E06A}"/>
              </a:ext>
            </a:extLst>
          </p:cNvPr>
          <p:cNvCxnSpPr>
            <a:cxnSpLocks/>
          </p:cNvCxnSpPr>
          <p:nvPr/>
        </p:nvCxnSpPr>
        <p:spPr>
          <a:xfrm>
            <a:off x="8239210" y="7339545"/>
            <a:ext cx="0" cy="26342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F283178-D107-4266-916C-EBA0C32E0539}"/>
              </a:ext>
            </a:extLst>
          </p:cNvPr>
          <p:cNvCxnSpPr>
            <a:cxnSpLocks/>
          </p:cNvCxnSpPr>
          <p:nvPr/>
        </p:nvCxnSpPr>
        <p:spPr>
          <a:xfrm flipH="1" flipV="1">
            <a:off x="5574917" y="7339549"/>
            <a:ext cx="2664297" cy="54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87C0B53F-546A-4A0E-95BF-8DD5748D8F8F}"/>
              </a:ext>
            </a:extLst>
          </p:cNvPr>
          <p:cNvSpPr/>
          <p:nvPr/>
        </p:nvSpPr>
        <p:spPr>
          <a:xfrm flipH="1" flipV="1">
            <a:off x="5574895" y="7349664"/>
            <a:ext cx="1152123" cy="241907"/>
          </a:xfrm>
          <a:prstGeom prst="rtTriangle">
            <a:avLst/>
          </a:prstGeom>
          <a:pattFill prst="ltDnDiag">
            <a:fgClr>
              <a:schemeClr val="bg1"/>
            </a:fgClr>
            <a:bgClr>
              <a:schemeClr val="bg2">
                <a:lumMod val="25000"/>
              </a:schemeClr>
            </a:bgClr>
          </a:patt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23166E5-9445-49DA-B9B1-D9B6F3728A35}"/>
              </a:ext>
            </a:extLst>
          </p:cNvPr>
          <p:cNvSpPr/>
          <p:nvPr/>
        </p:nvSpPr>
        <p:spPr>
          <a:xfrm>
            <a:off x="6726980" y="7349656"/>
            <a:ext cx="1080183" cy="241906"/>
          </a:xfrm>
          <a:prstGeom prst="rect">
            <a:avLst/>
          </a:prstGeom>
          <a:pattFill prst="ltDnDiag">
            <a:fgClr>
              <a:schemeClr val="bg1"/>
            </a:fgClr>
            <a:bgClr>
              <a:schemeClr val="bg2">
                <a:lumMod val="25000"/>
              </a:schemeClr>
            </a:bgClr>
          </a:patt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A922A3B-B471-4D70-9ECF-39DA77EE26B5}"/>
              </a:ext>
            </a:extLst>
          </p:cNvPr>
          <p:cNvCxnSpPr>
            <a:cxnSpLocks/>
          </p:cNvCxnSpPr>
          <p:nvPr/>
        </p:nvCxnSpPr>
        <p:spPr>
          <a:xfrm flipV="1">
            <a:off x="7555133" y="7072845"/>
            <a:ext cx="0" cy="1296144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4F7FCCC-1A51-4352-876F-459FBD07B5DF}"/>
              </a:ext>
            </a:extLst>
          </p:cNvPr>
          <p:cNvCxnSpPr>
            <a:cxnSpLocks/>
          </p:cNvCxnSpPr>
          <p:nvPr/>
        </p:nvCxnSpPr>
        <p:spPr>
          <a:xfrm flipH="1">
            <a:off x="6711021" y="7591573"/>
            <a:ext cx="15841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219EB301-17E9-457A-9492-1C31477B1045}"/>
              </a:ext>
            </a:extLst>
          </p:cNvPr>
          <p:cNvSpPr/>
          <p:nvPr/>
        </p:nvSpPr>
        <p:spPr>
          <a:xfrm>
            <a:off x="4422788" y="6763481"/>
            <a:ext cx="4338622" cy="171715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67F575-33DA-4FB1-9FC3-B9B2958B7A4D}"/>
              </a:ext>
            </a:extLst>
          </p:cNvPr>
          <p:cNvSpPr txBox="1"/>
          <p:nvPr/>
        </p:nvSpPr>
        <p:spPr>
          <a:xfrm>
            <a:off x="8274768" y="7554371"/>
            <a:ext cx="3960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s1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132FF1-DE19-4728-9502-6BB44FABBC8B}"/>
              </a:ext>
            </a:extLst>
          </p:cNvPr>
          <p:cNvSpPr txBox="1"/>
          <p:nvPr/>
        </p:nvSpPr>
        <p:spPr>
          <a:xfrm>
            <a:off x="8267429" y="7295976"/>
            <a:ext cx="3960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s2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30F85E0-5589-44FB-86D0-EABD75600EBC}"/>
              </a:ext>
            </a:extLst>
          </p:cNvPr>
          <p:cNvSpPr txBox="1"/>
          <p:nvPr/>
        </p:nvSpPr>
        <p:spPr>
          <a:xfrm>
            <a:off x="6853046" y="7715769"/>
            <a:ext cx="3960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V1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82975D-4405-44CF-8C31-4E8CAC837178}"/>
              </a:ext>
            </a:extLst>
          </p:cNvPr>
          <p:cNvSpPr txBox="1"/>
          <p:nvPr/>
        </p:nvSpPr>
        <p:spPr>
          <a:xfrm>
            <a:off x="5862937" y="7470613"/>
            <a:ext cx="3960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V2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946354E-BA1C-4AD4-8689-0ECD3E010D4F}"/>
              </a:ext>
            </a:extLst>
          </p:cNvPr>
          <p:cNvCxnSpPr>
            <a:cxnSpLocks/>
            <a:stCxn id="26" idx="3"/>
          </p:cNvCxnSpPr>
          <p:nvPr/>
        </p:nvCxnSpPr>
        <p:spPr>
          <a:xfrm flipV="1">
            <a:off x="6258953" y="7442240"/>
            <a:ext cx="241871" cy="1668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2E572D-C100-4B07-BD13-BC4DEAF6488E}"/>
              </a:ext>
            </a:extLst>
          </p:cNvPr>
          <p:cNvCxnSpPr>
            <a:cxnSpLocks/>
            <a:stCxn id="25" idx="3"/>
          </p:cNvCxnSpPr>
          <p:nvPr/>
        </p:nvCxnSpPr>
        <p:spPr>
          <a:xfrm flipV="1">
            <a:off x="7249060" y="7660536"/>
            <a:ext cx="95856" cy="1937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B27E8C36-C2CB-4F8A-98D3-D5F1F8CC1D05}"/>
              </a:ext>
            </a:extLst>
          </p:cNvPr>
          <p:cNvSpPr txBox="1"/>
          <p:nvPr/>
        </p:nvSpPr>
        <p:spPr>
          <a:xfrm>
            <a:off x="2451460" y="8618958"/>
            <a:ext cx="3960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6BEBD9B-9193-42AD-8160-C9EC5A5E1848}"/>
              </a:ext>
            </a:extLst>
          </p:cNvPr>
          <p:cNvSpPr txBox="1"/>
          <p:nvPr/>
        </p:nvSpPr>
        <p:spPr>
          <a:xfrm>
            <a:off x="3644773" y="8203645"/>
            <a:ext cx="3960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a'</a:t>
            </a:r>
            <a:endParaRPr lang="en-US" sz="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AE1344-73E5-4877-BFB1-6C66536257C6}"/>
              </a:ext>
            </a:extLst>
          </p:cNvPr>
          <p:cNvSpPr txBox="1"/>
          <p:nvPr/>
        </p:nvSpPr>
        <p:spPr>
          <a:xfrm>
            <a:off x="7326545" y="6852584"/>
            <a:ext cx="630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a-a’</a:t>
            </a:r>
            <a:endParaRPr lang="en-US" sz="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7CF5E65-1C2C-4154-AD4C-081C156EA6F0}"/>
              </a:ext>
            </a:extLst>
          </p:cNvPr>
          <p:cNvSpPr txBox="1"/>
          <p:nvPr/>
        </p:nvSpPr>
        <p:spPr>
          <a:xfrm>
            <a:off x="4422788" y="8599052"/>
            <a:ext cx="4338622" cy="101566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s1 –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theoretical depth of sediment layer 1</a:t>
            </a:r>
          </a:p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s2 – theoretical depth of sediment layer 2</a:t>
            </a:r>
          </a:p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V1 – theoretical sediment volume 1</a:t>
            </a:r>
          </a:p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V2 </a:t>
            </a:r>
            <a:r>
              <a:rPr lang="en-GB" sz="1200">
                <a:latin typeface="Arial" panose="020B0604020202020204" pitchFamily="34" charset="0"/>
                <a:cs typeface="Arial" panose="020B0604020202020204" pitchFamily="34" charset="0"/>
              </a:rPr>
              <a:t>– theoretical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sediment volume 2</a:t>
            </a:r>
          </a:p>
          <a:p>
            <a:r>
              <a:rPr lang="it-IT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a-</a:t>
            </a:r>
            <a:r>
              <a:rPr lang="it-IT" sz="12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a’</a:t>
            </a:r>
            <a:r>
              <a:rPr lang="it-IT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river cross section generated for core A position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2765CB1-6ECD-47D7-A6DC-6293D569F525}"/>
              </a:ext>
            </a:extLst>
          </p:cNvPr>
          <p:cNvSpPr txBox="1"/>
          <p:nvPr/>
        </p:nvSpPr>
        <p:spPr>
          <a:xfrm>
            <a:off x="912537" y="9221340"/>
            <a:ext cx="17132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Linearized sediment deposit lenght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5799615-06DD-4AC8-9105-E96C5F97D4F0}"/>
              </a:ext>
            </a:extLst>
          </p:cNvPr>
          <p:cNvCxnSpPr>
            <a:cxnSpLocks/>
            <a:stCxn id="40" idx="3"/>
          </p:cNvCxnSpPr>
          <p:nvPr/>
        </p:nvCxnSpPr>
        <p:spPr>
          <a:xfrm flipV="1">
            <a:off x="2625821" y="9117513"/>
            <a:ext cx="734988" cy="3192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ED97B7E-FD3A-4592-A7DC-B37B97EC3294}"/>
              </a:ext>
            </a:extLst>
          </p:cNvPr>
          <p:cNvSpPr txBox="1"/>
          <p:nvPr/>
        </p:nvSpPr>
        <p:spPr>
          <a:xfrm>
            <a:off x="4442882" y="8178779"/>
            <a:ext cx="2586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Average bed slope = 0.0275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830071" y="348680"/>
            <a:ext cx="426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A</a:t>
            </a:r>
            <a:endParaRPr lang="en-GB" sz="2400" b="1" dirty="0"/>
          </a:p>
        </p:txBody>
      </p:sp>
      <p:sp>
        <p:nvSpPr>
          <p:cNvPr id="44" name="CasellaDiTesto 43"/>
          <p:cNvSpPr txBox="1"/>
          <p:nvPr/>
        </p:nvSpPr>
        <p:spPr>
          <a:xfrm>
            <a:off x="323528" y="420688"/>
            <a:ext cx="426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B</a:t>
            </a:r>
            <a:endParaRPr lang="en-GB" sz="2400" b="1" dirty="0"/>
          </a:p>
        </p:txBody>
      </p:sp>
      <p:sp>
        <p:nvSpPr>
          <p:cNvPr id="45" name="CasellaDiTesto 44"/>
          <p:cNvSpPr txBox="1"/>
          <p:nvPr/>
        </p:nvSpPr>
        <p:spPr>
          <a:xfrm>
            <a:off x="3629353" y="3805064"/>
            <a:ext cx="426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C</a:t>
            </a:r>
            <a:endParaRPr lang="en-GB" sz="2400" b="1" dirty="0"/>
          </a:p>
        </p:txBody>
      </p:sp>
      <p:sp>
        <p:nvSpPr>
          <p:cNvPr id="46" name="CasellaDiTesto 45"/>
          <p:cNvSpPr txBox="1"/>
          <p:nvPr/>
        </p:nvSpPr>
        <p:spPr>
          <a:xfrm>
            <a:off x="3887920" y="6753956"/>
            <a:ext cx="426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D</a:t>
            </a:r>
            <a:endParaRPr lang="en-GB" sz="2400" b="1" dirty="0"/>
          </a:p>
        </p:txBody>
      </p:sp>
      <p:sp>
        <p:nvSpPr>
          <p:cNvPr id="47" name="CasellaDiTesto 46"/>
          <p:cNvSpPr txBox="1"/>
          <p:nvPr/>
        </p:nvSpPr>
        <p:spPr>
          <a:xfrm>
            <a:off x="8364956" y="6719038"/>
            <a:ext cx="426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/>
              <a:t>E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7486423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63</Words>
  <Application>Microsoft Office PowerPoint</Application>
  <PresentationFormat>Personalizzato</PresentationFormat>
  <Paragraphs>20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utente</dc:creator>
  <cp:lastModifiedBy>Gianni Mas</cp:lastModifiedBy>
  <cp:revision>13</cp:revision>
  <dcterms:created xsi:type="dcterms:W3CDTF">2020-07-21T09:17:11Z</dcterms:created>
  <dcterms:modified xsi:type="dcterms:W3CDTF">2022-06-14T13:25:10Z</dcterms:modified>
</cp:coreProperties>
</file>