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8" r:id="rId4"/>
    <p:sldId id="259" r:id="rId5"/>
    <p:sldId id="262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02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CF9F995-B7E0-4C37-B0E3-CA76CDAC58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340BCFF-83F5-470B-BDC7-F29A112DE7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321E97B-81D2-4AD5-8E5C-4168C3F76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991-F971-47E5-AAD5-9B610AD815E8}" type="datetimeFigureOut">
              <a:rPr lang="ko-KR" altLang="en-US" smtClean="0"/>
              <a:t>2021-09-29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011E310-C9A1-43CB-A89E-3E9D3DFE0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6B3A961-279B-40AE-9273-C7577ECD4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C66FF-6ED4-4F79-BC97-8FDA13A3C4C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6950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7485DC-8425-43B7-8F25-54C063475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D295672-5AC4-4E2C-97D1-0A1CC08058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AD55760-C886-4FFA-9306-969CE340F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991-F971-47E5-AAD5-9B610AD815E8}" type="datetimeFigureOut">
              <a:rPr lang="ko-KR" altLang="en-US" smtClean="0"/>
              <a:t>2021-09-29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C49B5B9-64A9-44A1-8053-47CBC7045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76CF6E-4B93-4682-8A47-946B7C0B4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C66FF-6ED4-4F79-BC97-8FDA13A3C4C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9015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3E5C2D9-D021-4222-B9FC-54C2B90487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A604317-12C6-4B1E-B26C-210534840D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EB918D5-23E9-482B-B734-FB5CFCE78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991-F971-47E5-AAD5-9B610AD815E8}" type="datetimeFigureOut">
              <a:rPr lang="ko-KR" altLang="en-US" smtClean="0"/>
              <a:t>2021-09-29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C8163CD-A862-4C3B-B3B4-63E1AC77A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D89891F-1B25-4DE7-BDC9-BDC9C485C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C66FF-6ED4-4F79-BC97-8FDA13A3C4C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5978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05368E-806B-4DD7-A3D9-BBCF41870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8ADF7B1-F14D-4344-BF88-28A14BAD47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9E0E4F3-8CE2-4A24-B375-FA7D77E71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991-F971-47E5-AAD5-9B610AD815E8}" type="datetimeFigureOut">
              <a:rPr lang="ko-KR" altLang="en-US" smtClean="0"/>
              <a:t>2021-09-29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0F456C6-18C9-4E1A-AB96-62D7D807B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A6B3D71-7A39-421A-A01A-6F727E7F3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C66FF-6ED4-4F79-BC97-8FDA13A3C4C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4946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36D7AA2-A6F1-4F32-B4A5-A0B2EBB48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929D788-B19B-41BC-A0F7-32A66AA31A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1524505-CDFB-4E86-8DC3-21376DCA5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991-F971-47E5-AAD5-9B610AD815E8}" type="datetimeFigureOut">
              <a:rPr lang="ko-KR" altLang="en-US" smtClean="0"/>
              <a:t>2021-09-29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93C2076-595C-435C-99A5-A0465B53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3C26FF2-BDC0-4081-B781-2D9A279A1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C66FF-6ED4-4F79-BC97-8FDA13A3C4C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2344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B82D83-B994-4FB5-9F31-196E52449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872D132-CA64-4EE1-9008-66828CDF40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67EB109-6BCF-47D7-A00A-27D6A3762B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DE71A39-DA16-4E65-9A56-A335F933B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991-F971-47E5-AAD5-9B610AD815E8}" type="datetimeFigureOut">
              <a:rPr lang="ko-KR" altLang="en-US" smtClean="0"/>
              <a:t>2021-09-29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207D65A-CBC2-4112-A65A-2C1088475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8D126F8-1462-4EC2-8E99-04658EB76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C66FF-6ED4-4F79-BC97-8FDA13A3C4C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0865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4DC6D4C-33A9-4CF8-90C8-571C19DEF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84494B6-23FB-419B-A7BC-7222AD9FAC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434A3CA-46B3-48FC-A362-E868D2FD61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207DF292-5D32-41CE-90CD-808D216D4A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F9F5A70-6D97-4B72-A746-81FB2E29D9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E0A129F5-D164-4965-A83B-987C983E5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991-F971-47E5-AAD5-9B610AD815E8}" type="datetimeFigureOut">
              <a:rPr lang="ko-KR" altLang="en-US" smtClean="0"/>
              <a:t>2021-09-29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4825A00-3D57-4CE1-A6B8-5B0BBFC5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8D37467-5170-4BD0-B372-690C71330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C66FF-6ED4-4F79-BC97-8FDA13A3C4C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8751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D37677-B410-484A-A163-87494DD45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8CB4D19-BDC6-4C1D-9E34-107817F92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991-F971-47E5-AAD5-9B610AD815E8}" type="datetimeFigureOut">
              <a:rPr lang="ko-KR" altLang="en-US" smtClean="0"/>
              <a:t>2021-09-29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F144E60-E4A6-4BC0-830B-FD26540CF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6427EA5-9FF7-400A-A378-B6EEBC8D7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C66FF-6ED4-4F79-BC97-8FDA13A3C4C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7068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9C79BBA-C44E-4BC8-8D59-3E7DB1C1E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991-F971-47E5-AAD5-9B610AD815E8}" type="datetimeFigureOut">
              <a:rPr lang="ko-KR" altLang="en-US" smtClean="0"/>
              <a:t>2021-09-29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76BEC7E-1705-49D0-B2B9-4E81B2362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53AC3AC-1A64-4F72-B37F-809575C96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C66FF-6ED4-4F79-BC97-8FDA13A3C4C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025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6AA978-8CB3-4144-A58C-39FA1C147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673FCD7-CFAB-49C6-AB77-4CBD8E1D64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329350A-7007-44A3-9985-8932AA7043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8EF0C5D-078C-487B-821C-0D8361D6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991-F971-47E5-AAD5-9B610AD815E8}" type="datetimeFigureOut">
              <a:rPr lang="ko-KR" altLang="en-US" smtClean="0"/>
              <a:t>2021-09-29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E6BA198-868E-4E02-ACB8-07C49E665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9ABFB0C-EF7F-4F74-B4D9-3728DFA74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C66FF-6ED4-4F79-BC97-8FDA13A3C4C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6868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4696F8D-9693-45D4-913E-68527AFC4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3AF7643-8407-470B-8103-9C3DC09643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082520B-9CAF-4E0C-83BD-27E16B7C89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B572DF3-DC8F-484C-8CCD-A28806DC0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991-F971-47E5-AAD5-9B610AD815E8}" type="datetimeFigureOut">
              <a:rPr lang="ko-KR" altLang="en-US" smtClean="0"/>
              <a:t>2021-09-29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0821183-9369-4A13-9042-F340EDEEF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7D6F598-BE07-42FC-8254-4804C3D38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C66FF-6ED4-4F79-BC97-8FDA13A3C4C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9683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85A5A6B-4D8C-4213-A2F4-2A7E198E3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7D89C03-FA01-4734-B8EB-CF20BDB26B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5A26CDC-A31C-45A8-B3DB-C9A82D73AC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2F991-F971-47E5-AAD5-9B610AD815E8}" type="datetimeFigureOut">
              <a:rPr lang="ko-KR" altLang="en-US" smtClean="0"/>
              <a:t>2021-09-29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5128E01-AB6C-4A0C-96FC-1DE2FF9BB6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2112725-3917-46DE-B821-7886A18371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C66FF-6ED4-4F79-BC97-8FDA13A3C4C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338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3E794DB-7949-4B47-8981-0A94EE083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865" y="927279"/>
            <a:ext cx="5930720" cy="59307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358C697-295B-4AE4-8B8A-EC412E337268}"/>
              </a:ext>
            </a:extLst>
          </p:cNvPr>
          <p:cNvSpPr txBox="1"/>
          <p:nvPr/>
        </p:nvSpPr>
        <p:spPr>
          <a:xfrm>
            <a:off x="8395187" y="6231091"/>
            <a:ext cx="1386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2020-12-15</a:t>
            </a:r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A6AE8B0-7E01-42F1-BDE4-E6D483ED7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27279"/>
            <a:ext cx="5930721" cy="59307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58C32E2-2EA2-4F85-8512-A965A8C8889A}"/>
              </a:ext>
            </a:extLst>
          </p:cNvPr>
          <p:cNvSpPr txBox="1"/>
          <p:nvPr/>
        </p:nvSpPr>
        <p:spPr>
          <a:xfrm>
            <a:off x="2271901" y="6231091"/>
            <a:ext cx="1386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2018-10-04</a:t>
            </a:r>
            <a:endParaRPr lang="ko-KR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28CD1B-B5C3-44C4-8538-E218065841B1}"/>
              </a:ext>
            </a:extLst>
          </p:cNvPr>
          <p:cNvSpPr txBox="1"/>
          <p:nvPr/>
        </p:nvSpPr>
        <p:spPr>
          <a:xfrm>
            <a:off x="343949" y="176169"/>
            <a:ext cx="1087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Figure 1</a:t>
            </a:r>
            <a:endParaRPr lang="ko-KR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화살표: 아래쪽 2">
            <a:extLst>
              <a:ext uri="{FF2B5EF4-FFF2-40B4-BE49-F238E27FC236}">
                <a16:creationId xmlns:a16="http://schemas.microsoft.com/office/drawing/2014/main" id="{41DCC537-BE2C-4018-B921-E65D7AE32389}"/>
              </a:ext>
            </a:extLst>
          </p:cNvPr>
          <p:cNvSpPr/>
          <p:nvPr/>
        </p:nvSpPr>
        <p:spPr>
          <a:xfrm rot="18895642">
            <a:off x="2032045" y="2128242"/>
            <a:ext cx="318100" cy="450133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화살표: 아래쪽 7">
            <a:extLst>
              <a:ext uri="{FF2B5EF4-FFF2-40B4-BE49-F238E27FC236}">
                <a16:creationId xmlns:a16="http://schemas.microsoft.com/office/drawing/2014/main" id="{C75F9359-B037-4B1D-91CC-9C09FB50BCC3}"/>
              </a:ext>
            </a:extLst>
          </p:cNvPr>
          <p:cNvSpPr/>
          <p:nvPr/>
        </p:nvSpPr>
        <p:spPr>
          <a:xfrm rot="18895642">
            <a:off x="7964466" y="2096084"/>
            <a:ext cx="318100" cy="450133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91C93C-0561-4E06-B7C1-966D7F691040}"/>
              </a:ext>
            </a:extLst>
          </p:cNvPr>
          <p:cNvSpPr txBox="1"/>
          <p:nvPr/>
        </p:nvSpPr>
        <p:spPr>
          <a:xfrm>
            <a:off x="13364" y="965199"/>
            <a:ext cx="3641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Arial Black" panose="020B0A04020102020204" pitchFamily="34" charset="0"/>
              </a:rPr>
              <a:t>A</a:t>
            </a:r>
            <a:endParaRPr lang="ko-KR" altLang="en-US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A13E67-EB56-4360-9331-B22429D7E48B}"/>
              </a:ext>
            </a:extLst>
          </p:cNvPr>
          <p:cNvSpPr txBox="1"/>
          <p:nvPr/>
        </p:nvSpPr>
        <p:spPr>
          <a:xfrm>
            <a:off x="6227865" y="965199"/>
            <a:ext cx="3641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Arial Black" panose="020B0A04020102020204" pitchFamily="34" charset="0"/>
              </a:rPr>
              <a:t>B</a:t>
            </a:r>
            <a:endParaRPr lang="ko-KR" altLang="en-US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3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A44D4EB-DE93-499B-B92D-466089CCB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5430"/>
            <a:ext cx="6102626" cy="610262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9F468CEC-23C9-4904-9C6D-E7ED726A58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2766" y="755371"/>
            <a:ext cx="5987824" cy="6102626"/>
          </a:xfrm>
          <a:prstGeom prst="rect">
            <a:avLst/>
          </a:prstGeom>
        </p:spPr>
      </p:pic>
      <p:sp>
        <p:nvSpPr>
          <p:cNvPr id="8" name="화살표: 아래쪽 7">
            <a:extLst>
              <a:ext uri="{FF2B5EF4-FFF2-40B4-BE49-F238E27FC236}">
                <a16:creationId xmlns:a16="http://schemas.microsoft.com/office/drawing/2014/main" id="{77B28CCF-5B1C-473A-9369-0C6815D61F18}"/>
              </a:ext>
            </a:extLst>
          </p:cNvPr>
          <p:cNvSpPr/>
          <p:nvPr/>
        </p:nvSpPr>
        <p:spPr>
          <a:xfrm rot="18895642">
            <a:off x="1843202" y="3581618"/>
            <a:ext cx="318100" cy="450133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화살표: 아래쪽 8">
            <a:extLst>
              <a:ext uri="{FF2B5EF4-FFF2-40B4-BE49-F238E27FC236}">
                <a16:creationId xmlns:a16="http://schemas.microsoft.com/office/drawing/2014/main" id="{A6CE8EA5-033C-4DCA-BAE3-AB0B27946EFE}"/>
              </a:ext>
            </a:extLst>
          </p:cNvPr>
          <p:cNvSpPr/>
          <p:nvPr/>
        </p:nvSpPr>
        <p:spPr>
          <a:xfrm rot="18895642">
            <a:off x="8134670" y="2221006"/>
            <a:ext cx="318100" cy="450133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297AE6-8324-4A57-9717-03F2D55E8AAC}"/>
              </a:ext>
            </a:extLst>
          </p:cNvPr>
          <p:cNvSpPr txBox="1"/>
          <p:nvPr/>
        </p:nvSpPr>
        <p:spPr>
          <a:xfrm>
            <a:off x="343949" y="176169"/>
            <a:ext cx="1087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Figure 2</a:t>
            </a:r>
            <a:endParaRPr lang="ko-KR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971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372E3A2C-125F-4BC9-BAD8-5AEAA255A0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972" t="5138" r="3120" b="2385"/>
          <a:stretch/>
        </p:blipFill>
        <p:spPr>
          <a:xfrm>
            <a:off x="0" y="885039"/>
            <a:ext cx="6020367" cy="5972961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C6AA7FB-08AD-4168-90FB-65225B5368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468" t="5138" r="3624" b="2385"/>
          <a:stretch/>
        </p:blipFill>
        <p:spPr>
          <a:xfrm>
            <a:off x="6171634" y="885039"/>
            <a:ext cx="6020367" cy="59729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6BAA09A-7678-4CF3-961E-8772F4F50E3F}"/>
              </a:ext>
            </a:extLst>
          </p:cNvPr>
          <p:cNvSpPr txBox="1"/>
          <p:nvPr/>
        </p:nvSpPr>
        <p:spPr>
          <a:xfrm>
            <a:off x="343949" y="176169"/>
            <a:ext cx="1087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Figure 3</a:t>
            </a:r>
            <a:endParaRPr lang="ko-KR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C74C10-9951-47D7-AC9B-F13F7E441882}"/>
              </a:ext>
            </a:extLst>
          </p:cNvPr>
          <p:cNvSpPr txBox="1"/>
          <p:nvPr/>
        </p:nvSpPr>
        <p:spPr>
          <a:xfrm>
            <a:off x="13364" y="906476"/>
            <a:ext cx="3641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Arial Black" panose="020B0A04020102020204" pitchFamily="34" charset="0"/>
              </a:rPr>
              <a:t>A</a:t>
            </a:r>
            <a:endParaRPr lang="ko-KR" altLang="en-US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F38237-BAE5-4775-82D6-3F7568ED05F6}"/>
              </a:ext>
            </a:extLst>
          </p:cNvPr>
          <p:cNvSpPr txBox="1"/>
          <p:nvPr/>
        </p:nvSpPr>
        <p:spPr>
          <a:xfrm>
            <a:off x="6202698" y="914865"/>
            <a:ext cx="3641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Arial Black" panose="020B0A04020102020204" pitchFamily="34" charset="0"/>
              </a:rPr>
              <a:t>B</a:t>
            </a:r>
            <a:endParaRPr lang="ko-KR" altLang="en-US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화살표: 아래쪽 8">
            <a:extLst>
              <a:ext uri="{FF2B5EF4-FFF2-40B4-BE49-F238E27FC236}">
                <a16:creationId xmlns:a16="http://schemas.microsoft.com/office/drawing/2014/main" id="{FD1AB94E-00BD-47A3-971A-57DB1E2D4A87}"/>
              </a:ext>
            </a:extLst>
          </p:cNvPr>
          <p:cNvSpPr/>
          <p:nvPr/>
        </p:nvSpPr>
        <p:spPr>
          <a:xfrm rot="18895642">
            <a:off x="9148603" y="2932383"/>
            <a:ext cx="318100" cy="450133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907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4E02EBE7-13EC-4DBE-B103-E52FEF857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348" y="964557"/>
            <a:ext cx="8741329" cy="58275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9261F64-D812-4969-8EF1-5B92914FB606}"/>
              </a:ext>
            </a:extLst>
          </p:cNvPr>
          <p:cNvSpPr txBox="1"/>
          <p:nvPr/>
        </p:nvSpPr>
        <p:spPr>
          <a:xfrm>
            <a:off x="343949" y="176169"/>
            <a:ext cx="1087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Figure 4</a:t>
            </a:r>
            <a:endParaRPr lang="ko-KR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화살표: 아래쪽 16">
            <a:extLst>
              <a:ext uri="{FF2B5EF4-FFF2-40B4-BE49-F238E27FC236}">
                <a16:creationId xmlns:a16="http://schemas.microsoft.com/office/drawing/2014/main" id="{D96215BE-69B3-40A7-9A64-87E2245BE23B}"/>
              </a:ext>
            </a:extLst>
          </p:cNvPr>
          <p:cNvSpPr/>
          <p:nvPr/>
        </p:nvSpPr>
        <p:spPr>
          <a:xfrm rot="16380643">
            <a:off x="5558115" y="2187450"/>
            <a:ext cx="318100" cy="450133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7361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3E52697-2520-4C71-88E3-0B033C3859EC}"/>
              </a:ext>
            </a:extLst>
          </p:cNvPr>
          <p:cNvSpPr txBox="1"/>
          <p:nvPr/>
        </p:nvSpPr>
        <p:spPr>
          <a:xfrm>
            <a:off x="343949" y="176169"/>
            <a:ext cx="1087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Figure 5</a:t>
            </a:r>
            <a:endParaRPr lang="ko-KR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2B45C48A-AE77-4B60-858D-D339896C8D1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904843" y="813713"/>
            <a:ext cx="3960000" cy="2808000"/>
          </a:xfrm>
          <a:prstGeom prst="rect">
            <a:avLst/>
          </a:prstGeom>
        </p:spPr>
      </p:pic>
      <p:grpSp>
        <p:nvGrpSpPr>
          <p:cNvPr id="23" name="그룹 22">
            <a:extLst>
              <a:ext uri="{FF2B5EF4-FFF2-40B4-BE49-F238E27FC236}">
                <a16:creationId xmlns:a16="http://schemas.microsoft.com/office/drawing/2014/main" id="{5B9C07DE-7AFD-483F-8130-BA796D08B395}"/>
              </a:ext>
            </a:extLst>
          </p:cNvPr>
          <p:cNvGrpSpPr/>
          <p:nvPr/>
        </p:nvGrpSpPr>
        <p:grpSpPr>
          <a:xfrm>
            <a:off x="1958870" y="813713"/>
            <a:ext cx="7905972" cy="5600896"/>
            <a:chOff x="1958870" y="813713"/>
            <a:chExt cx="7905972" cy="5600896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0DE18B54-279D-4759-947C-67DD718FE41A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69" r="8136"/>
            <a:stretch/>
          </p:blipFill>
          <p:spPr>
            <a:xfrm>
              <a:off x="1958870" y="813713"/>
              <a:ext cx="3960000" cy="2808000"/>
            </a:xfrm>
            <a:prstGeom prst="rect">
              <a:avLst/>
            </a:prstGeom>
          </p:spPr>
        </p:pic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6CAEB573-EF29-4A0C-9EC9-606CE51EDC59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58870" y="3606609"/>
              <a:ext cx="3960000" cy="2808000"/>
            </a:xfrm>
            <a:prstGeom prst="rect">
              <a:avLst/>
            </a:prstGeom>
          </p:spPr>
        </p:pic>
        <p:pic>
          <p:nvPicPr>
            <p:cNvPr id="6" name="내용 개체 틀 4">
              <a:extLst>
                <a:ext uri="{FF2B5EF4-FFF2-40B4-BE49-F238E27FC236}">
                  <a16:creationId xmlns:a16="http://schemas.microsoft.com/office/drawing/2014/main" id="{67B21A25-1E1B-42DD-9551-9BB196BF62CD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33" r="23005"/>
            <a:stretch/>
          </p:blipFill>
          <p:spPr>
            <a:xfrm>
              <a:off x="5904842" y="3606609"/>
              <a:ext cx="3960000" cy="280800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84A1E62-027F-4C70-819C-6940FE3D8F9A}"/>
                </a:ext>
              </a:extLst>
            </p:cNvPr>
            <p:cNvSpPr txBox="1"/>
            <p:nvPr/>
          </p:nvSpPr>
          <p:spPr>
            <a:xfrm>
              <a:off x="1974131" y="860783"/>
              <a:ext cx="396000" cy="468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A</a:t>
              </a:r>
              <a:endParaRPr lang="ko-KR" altLang="en-US" sz="24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DAD6664-E2F4-408C-8D36-00463C36F522}"/>
                </a:ext>
              </a:extLst>
            </p:cNvPr>
            <p:cNvSpPr txBox="1"/>
            <p:nvPr/>
          </p:nvSpPr>
          <p:spPr>
            <a:xfrm>
              <a:off x="5970131" y="860783"/>
              <a:ext cx="396000" cy="468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B</a:t>
              </a:r>
              <a:endParaRPr lang="ko-KR" altLang="en-US" sz="24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73992B6-C65A-4E0D-BE97-768F9A881C12}"/>
                </a:ext>
              </a:extLst>
            </p:cNvPr>
            <p:cNvSpPr txBox="1"/>
            <p:nvPr/>
          </p:nvSpPr>
          <p:spPr>
            <a:xfrm>
              <a:off x="1974130" y="3668782"/>
              <a:ext cx="396000" cy="468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C</a:t>
              </a:r>
              <a:endParaRPr lang="ko-KR" altLang="en-US" sz="24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7C0BC37-421C-4DBE-8CC2-CA86BA57B9DC}"/>
                </a:ext>
              </a:extLst>
            </p:cNvPr>
            <p:cNvSpPr txBox="1"/>
            <p:nvPr/>
          </p:nvSpPr>
          <p:spPr>
            <a:xfrm>
              <a:off x="5986185" y="3630703"/>
              <a:ext cx="396000" cy="468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D</a:t>
              </a:r>
              <a:endParaRPr lang="ko-KR" altLang="en-US" sz="24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6" name="이등변 삼각형 15">
              <a:extLst>
                <a:ext uri="{FF2B5EF4-FFF2-40B4-BE49-F238E27FC236}">
                  <a16:creationId xmlns:a16="http://schemas.microsoft.com/office/drawing/2014/main" id="{B60151D4-332D-4155-B480-10605AACAA66}"/>
                </a:ext>
              </a:extLst>
            </p:cNvPr>
            <p:cNvSpPr/>
            <p:nvPr/>
          </p:nvSpPr>
          <p:spPr>
            <a:xfrm rot="1260000">
              <a:off x="3924000" y="1908000"/>
              <a:ext cx="136173" cy="218660"/>
            </a:xfrm>
            <a:prstGeom prst="triangl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이등변 삼각형 16">
              <a:extLst>
                <a:ext uri="{FF2B5EF4-FFF2-40B4-BE49-F238E27FC236}">
                  <a16:creationId xmlns:a16="http://schemas.microsoft.com/office/drawing/2014/main" id="{D4EE8BFA-49D0-49CF-ADED-5E86B31A65EF}"/>
                </a:ext>
              </a:extLst>
            </p:cNvPr>
            <p:cNvSpPr/>
            <p:nvPr/>
          </p:nvSpPr>
          <p:spPr>
            <a:xfrm rot="-8940000">
              <a:off x="4104522" y="1504123"/>
              <a:ext cx="136173" cy="218660"/>
            </a:xfrm>
            <a:prstGeom prst="triangl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화살표: 오른쪽 17">
              <a:extLst>
                <a:ext uri="{FF2B5EF4-FFF2-40B4-BE49-F238E27FC236}">
                  <a16:creationId xmlns:a16="http://schemas.microsoft.com/office/drawing/2014/main" id="{312658F3-4BDD-488F-B318-CE52B6BC1FFE}"/>
                </a:ext>
              </a:extLst>
            </p:cNvPr>
            <p:cNvSpPr/>
            <p:nvPr/>
          </p:nvSpPr>
          <p:spPr>
            <a:xfrm>
              <a:off x="8064000" y="3011557"/>
              <a:ext cx="288000" cy="108000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화살표: 왼쪽 18">
              <a:extLst>
                <a:ext uri="{FF2B5EF4-FFF2-40B4-BE49-F238E27FC236}">
                  <a16:creationId xmlns:a16="http://schemas.microsoft.com/office/drawing/2014/main" id="{AD717AC2-0A45-4F4E-B988-57E1A083EF29}"/>
                </a:ext>
              </a:extLst>
            </p:cNvPr>
            <p:cNvSpPr/>
            <p:nvPr/>
          </p:nvSpPr>
          <p:spPr>
            <a:xfrm>
              <a:off x="6957390" y="1994161"/>
              <a:ext cx="288000" cy="108000"/>
            </a:xfrm>
            <a:prstGeom prst="left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별: 꼭짓점 5개 20">
              <a:extLst>
                <a:ext uri="{FF2B5EF4-FFF2-40B4-BE49-F238E27FC236}">
                  <a16:creationId xmlns:a16="http://schemas.microsoft.com/office/drawing/2014/main" id="{2F13B65F-C4D7-4D23-A448-3E9FE9048767}"/>
                </a:ext>
              </a:extLst>
            </p:cNvPr>
            <p:cNvSpPr/>
            <p:nvPr/>
          </p:nvSpPr>
          <p:spPr>
            <a:xfrm>
              <a:off x="4899991" y="4601817"/>
              <a:ext cx="216000" cy="216000"/>
            </a:xfrm>
            <a:prstGeom prst="star5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별: 꼭짓점 5개 21">
              <a:extLst>
                <a:ext uri="{FF2B5EF4-FFF2-40B4-BE49-F238E27FC236}">
                  <a16:creationId xmlns:a16="http://schemas.microsoft.com/office/drawing/2014/main" id="{83AB93EB-E9A0-487C-B5CE-26381DF4E3BF}"/>
                </a:ext>
              </a:extLst>
            </p:cNvPr>
            <p:cNvSpPr/>
            <p:nvPr/>
          </p:nvSpPr>
          <p:spPr>
            <a:xfrm>
              <a:off x="7245390" y="4787057"/>
              <a:ext cx="216000" cy="216000"/>
            </a:xfrm>
            <a:prstGeom prst="star5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2021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20</Words>
  <Application>Microsoft Office PowerPoint</Application>
  <PresentationFormat>와이드스크린</PresentationFormat>
  <Paragraphs>15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맑은 고딕</vt:lpstr>
      <vt:lpstr>Arial</vt:lpstr>
      <vt:lpstr>Arial Black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Dohhyung Kim</cp:lastModifiedBy>
  <cp:revision>5</cp:revision>
  <dcterms:created xsi:type="dcterms:W3CDTF">2021-09-28T06:17:17Z</dcterms:created>
  <dcterms:modified xsi:type="dcterms:W3CDTF">2021-09-29T01:02:05Z</dcterms:modified>
</cp:coreProperties>
</file>