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83"/>
    <p:restoredTop sz="94604"/>
  </p:normalViewPr>
  <p:slideViewPr>
    <p:cSldViewPr snapToGrid="0" snapToObjects="1">
      <p:cViewPr varScale="1">
        <p:scale>
          <a:sx n="95" d="100"/>
          <a:sy n="95" d="100"/>
        </p:scale>
        <p:origin x="192" y="1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0AABF-58C9-524C-BBA9-B84DA1AB149F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B34F5-300A-2641-B623-66D80DFE8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93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EB34F5-300A-2641-B623-66D80DFE896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778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BDDF57-6126-8543-B116-BAFA83780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409942E-1016-E044-9AFE-57EB81864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25D9F-0C97-F94E-8222-722041DDF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2F141E-7C40-1642-9E51-77C1BC20D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814FA5-78C1-104F-9C18-6706DFE64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2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FB2F6D-3194-1B48-B093-3BE1323ED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CB75EC-5D9D-D946-A321-3D47844BD9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4A3E34-C2DB-F844-B40A-C0D3DA65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935F2E-50AC-DF4D-B2F1-444C5268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DDD9D1-ED6B-034F-B5BD-C3D394F8C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8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E1FB2D-8B7E-3A4B-A53B-7071DA5F6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C1B4B6-A589-124F-BDBF-C86E2E98E8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82766-4E26-6243-B5D0-042177813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F7AD46-1DBD-D047-9FC6-9D8885611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370CFF-B764-754D-A61D-7F6AE7321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57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E67704-3602-F844-ADBD-6CE6EAB69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7571D3-E323-7349-814F-632150B211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94F5A0-B74B-1E4D-9926-670D32F3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D11CDD-26DE-C842-BA9A-15F6F0A9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E0950F-09E6-1C4D-A800-573435FE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24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C611A5-3852-C947-8145-BA3961A7F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BA7B6F-9D72-0A4E-8A56-3347213C9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1BB4E-32F8-6144-A89D-3D9AC8A1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72082D-63AB-424D-9F0D-C716C7B80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E26A62-C519-4241-8EBB-35707288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26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0DB1F8-DEE0-864C-A01F-845F44F5E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5E9038-8347-4545-AA86-890217CE85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107BD6-20B8-9E45-9C05-F086305EF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7DC150-DBD5-7942-B40A-A3CA022AE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4D4485-447B-5D41-B176-19FBE8598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63E4B5-40EE-514B-BF0C-411EF93DA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55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7F1628-A7AA-CF43-AE5E-32690058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11412D-CA40-DB43-96DC-6B2CB1E99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9F5ABF-A4F6-F346-A0FA-B3E3C57DF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8301842-8000-1049-B229-29EDC34E28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79DED5-383A-1C4A-BC35-8503F50A4E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AB5D4C-C875-7042-8246-3F5D1AB8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EC922C-6998-F34E-AB05-145E74BF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8D29FCE-0786-654D-B2D5-EE01E2A14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68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F04217-AFBF-4647-9F29-9C90A6C3E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5DED573-1758-D44C-9E22-A7122426C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B8F8E63-F92F-6047-A694-B1A23CAF6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E448100-A859-9F4F-9235-E2392ABD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342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DF9157E-C775-8B41-8D21-3EEEF1667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55C5AA-4F9C-3747-AA51-7A83BB326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5F8DA8-EF96-734A-94B5-DA7590AC9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5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B208CC-2154-E84D-A0F1-AB54EC4B8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4F0B41-BDF0-EB4E-8E4A-9EF4570B7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72E36A-F778-7D4C-9463-2DE85E6BB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935563-764B-1C47-8717-19005CB13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DD8DFB-6720-444D-832E-818F5DD50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71FCDBB-35A7-D94E-AB9A-E7B4A7692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66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76971A-E92D-FE4E-800C-2852A431E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B76B562-145A-5546-94E7-C2A8891C80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DAB6E8-5E96-234A-8B9C-05C0EF5E21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771193-5403-0E47-A305-B10278F03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913123-3221-BD43-947E-D3CDEB76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1A6652-256A-134A-884C-E30F5BF5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3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0AA242-4ECA-E348-8AE3-8BF560C20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DFCDDE3-7CC6-9B42-825C-6F80802BB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E6E351-D640-4F4C-A7FE-1BD844DAED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C35BC-23EF-CB44-A849-BCB6D9434160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09E62E-B6F0-FE40-A28E-A6335506D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414BBF-0015-5F44-8170-41B622EE6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EB91-5524-AC4A-ACE0-25F636210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27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テーブル, 男, 立つ, 持つ が含まれている画像&#10;&#10;自動的に生成された説明">
            <a:extLst>
              <a:ext uri="{FF2B5EF4-FFF2-40B4-BE49-F238E27FC236}">
                <a16:creationId xmlns:a16="http://schemas.microsoft.com/office/drawing/2014/main" id="{BB60D7D7-B0CF-F544-8FC9-3D1F9CE8C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926" y="3427996"/>
            <a:ext cx="3482254" cy="2944800"/>
          </a:xfrm>
          <a:prstGeom prst="rect">
            <a:avLst/>
          </a:prstGeom>
        </p:spPr>
      </p:pic>
      <p:pic>
        <p:nvPicPr>
          <p:cNvPr id="5" name="図 4" descr="ドーナツを持つ手&#10;&#10;中程度の精度で自動的に生成された説明">
            <a:extLst>
              <a:ext uri="{FF2B5EF4-FFF2-40B4-BE49-F238E27FC236}">
                <a16:creationId xmlns:a16="http://schemas.microsoft.com/office/drawing/2014/main" id="{AED4F655-A161-7E48-801A-9BBC449D1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630" y="3293293"/>
            <a:ext cx="3583595" cy="3089306"/>
          </a:xfrm>
          <a:prstGeom prst="rect">
            <a:avLst/>
          </a:prstGeom>
        </p:spPr>
      </p:pic>
      <p:pic>
        <p:nvPicPr>
          <p:cNvPr id="6" name="図 5" descr="人の手&#10;&#10;中程度の精度で自動的に生成された説明">
            <a:extLst>
              <a:ext uri="{FF2B5EF4-FFF2-40B4-BE49-F238E27FC236}">
                <a16:creationId xmlns:a16="http://schemas.microsoft.com/office/drawing/2014/main" id="{3E8BA5EC-A521-9E49-804F-582E8D56E7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794" y="498445"/>
            <a:ext cx="3583431" cy="2944800"/>
          </a:xfrm>
          <a:prstGeom prst="rect">
            <a:avLst/>
          </a:prstGeo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5DBB8CF1-3B87-D343-84E5-CC7E6DB6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Figure 1</a:t>
            </a:r>
            <a:endParaRPr lang="ja-JP" altLang="en-US"/>
          </a:p>
        </p:txBody>
      </p:sp>
      <p:pic>
        <p:nvPicPr>
          <p:cNvPr id="8" name="図 7" descr="テーブル, ケーキ, 皿, 閉じる が含まれている画像&#10;&#10;自動的に生成された説明">
            <a:extLst>
              <a:ext uri="{FF2B5EF4-FFF2-40B4-BE49-F238E27FC236}">
                <a16:creationId xmlns:a16="http://schemas.microsoft.com/office/drawing/2014/main" id="{4A3C49E7-91B4-2F47-A85F-A8C3053BC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6388" y="484066"/>
            <a:ext cx="3344862" cy="2944933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B1FD427-6B54-1A44-9043-257BDAD37AF9}"/>
              </a:ext>
            </a:extLst>
          </p:cNvPr>
          <p:cNvSpPr txBox="1"/>
          <p:nvPr/>
        </p:nvSpPr>
        <p:spPr>
          <a:xfrm>
            <a:off x="3296129" y="303649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A0F11D-7CF5-D24C-8FD9-75DBD6A7B335}"/>
              </a:ext>
            </a:extLst>
          </p:cNvPr>
          <p:cNvSpPr txBox="1"/>
          <p:nvPr/>
        </p:nvSpPr>
        <p:spPr>
          <a:xfrm>
            <a:off x="6894382" y="3073913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B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5F45B49-9C9D-5C49-A193-80090BFCB4D5}"/>
              </a:ext>
            </a:extLst>
          </p:cNvPr>
          <p:cNvSpPr txBox="1"/>
          <p:nvPr/>
        </p:nvSpPr>
        <p:spPr>
          <a:xfrm>
            <a:off x="3296910" y="5966983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C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A741439-0B95-DE47-9C53-A3D60101CB74}"/>
              </a:ext>
            </a:extLst>
          </p:cNvPr>
          <p:cNvSpPr txBox="1"/>
          <p:nvPr/>
        </p:nvSpPr>
        <p:spPr>
          <a:xfrm>
            <a:off x="6879954" y="5979837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D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CB98ADCE-C220-1943-B2CB-B74835349E95}"/>
              </a:ext>
            </a:extLst>
          </p:cNvPr>
          <p:cNvCxnSpPr>
            <a:cxnSpLocks/>
          </p:cNvCxnSpPr>
          <p:nvPr/>
        </p:nvCxnSpPr>
        <p:spPr>
          <a:xfrm flipH="1" flipV="1">
            <a:off x="5516907" y="1731467"/>
            <a:ext cx="161141" cy="634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75DB8E6-03D7-DE42-B89D-C6A80BAF2257}"/>
              </a:ext>
            </a:extLst>
          </p:cNvPr>
          <p:cNvCxnSpPr>
            <a:cxnSpLocks/>
          </p:cNvCxnSpPr>
          <p:nvPr/>
        </p:nvCxnSpPr>
        <p:spPr>
          <a:xfrm flipV="1">
            <a:off x="5016992" y="2061006"/>
            <a:ext cx="0" cy="10037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A3AF514B-3D67-E548-8D59-A19C3AAFB0C7}"/>
              </a:ext>
            </a:extLst>
          </p:cNvPr>
          <p:cNvCxnSpPr>
            <a:cxnSpLocks/>
          </p:cNvCxnSpPr>
          <p:nvPr/>
        </p:nvCxnSpPr>
        <p:spPr>
          <a:xfrm>
            <a:off x="4274928" y="1557478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23EFBF65-D558-3E4D-A53E-D89EE60C99BA}"/>
              </a:ext>
            </a:extLst>
          </p:cNvPr>
          <p:cNvCxnSpPr>
            <a:cxnSpLocks/>
          </p:cNvCxnSpPr>
          <p:nvPr/>
        </p:nvCxnSpPr>
        <p:spPr>
          <a:xfrm>
            <a:off x="3620004" y="4910883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42070E6E-F434-854D-9E5E-5E23409FCE38}"/>
              </a:ext>
            </a:extLst>
          </p:cNvPr>
          <p:cNvCxnSpPr>
            <a:cxnSpLocks/>
          </p:cNvCxnSpPr>
          <p:nvPr/>
        </p:nvCxnSpPr>
        <p:spPr>
          <a:xfrm flipV="1">
            <a:off x="4528328" y="5914097"/>
            <a:ext cx="0" cy="13273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A8DD6F20-E203-2C48-8647-8B44FAB0CFE4}"/>
              </a:ext>
            </a:extLst>
          </p:cNvPr>
          <p:cNvCxnSpPr>
            <a:cxnSpLocks/>
          </p:cNvCxnSpPr>
          <p:nvPr/>
        </p:nvCxnSpPr>
        <p:spPr>
          <a:xfrm flipH="1" flipV="1">
            <a:off x="5299587" y="5040628"/>
            <a:ext cx="161141" cy="634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37626E6D-7703-554F-BC28-6DF50EB011D9}"/>
              </a:ext>
            </a:extLst>
          </p:cNvPr>
          <p:cNvCxnSpPr>
            <a:cxnSpLocks/>
          </p:cNvCxnSpPr>
          <p:nvPr/>
        </p:nvCxnSpPr>
        <p:spPr>
          <a:xfrm flipV="1">
            <a:off x="7506929" y="2993591"/>
            <a:ext cx="251296" cy="6208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DDB19F65-02E2-1445-AC91-0E15597D985C}"/>
              </a:ext>
            </a:extLst>
          </p:cNvPr>
          <p:cNvCxnSpPr>
            <a:cxnSpLocks/>
          </p:cNvCxnSpPr>
          <p:nvPr/>
        </p:nvCxnSpPr>
        <p:spPr>
          <a:xfrm flipH="1" flipV="1">
            <a:off x="8072860" y="3131244"/>
            <a:ext cx="184795" cy="20084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12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DBB8CF1-3B87-D343-84E5-CC7E6DB6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Figure 2</a:t>
            </a:r>
            <a:endParaRPr lang="ja-JP" altLang="en-US"/>
          </a:p>
        </p:txBody>
      </p:sp>
      <p:pic>
        <p:nvPicPr>
          <p:cNvPr id="3" name="図 2" descr="男, 水, 板, 空気 が含まれている画像&#10;&#10;自動的に生成された説明">
            <a:extLst>
              <a:ext uri="{FF2B5EF4-FFF2-40B4-BE49-F238E27FC236}">
                <a16:creationId xmlns:a16="http://schemas.microsoft.com/office/drawing/2014/main" id="{D90C8D29-AD53-B146-9D7C-8415592A5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981" y="1690688"/>
            <a:ext cx="3886200" cy="4292600"/>
          </a:xfrm>
          <a:prstGeom prst="rect">
            <a:avLst/>
          </a:prstGeom>
        </p:spPr>
      </p:pic>
      <p:pic>
        <p:nvPicPr>
          <p:cNvPr id="6" name="図 5" descr="オレンジ, 座る, 食品, 閉じる が含まれている画像&#10;&#10;自動的に生成された説明">
            <a:extLst>
              <a:ext uri="{FF2B5EF4-FFF2-40B4-BE49-F238E27FC236}">
                <a16:creationId xmlns:a16="http://schemas.microsoft.com/office/drawing/2014/main" id="{265BC39E-AB06-D449-9107-DF81289F8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012" y="1690687"/>
            <a:ext cx="5209969" cy="429259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3D29EF5-A27C-5740-A487-81BC65979EF1}"/>
              </a:ext>
            </a:extLst>
          </p:cNvPr>
          <p:cNvSpPr txBox="1"/>
          <p:nvPr/>
        </p:nvSpPr>
        <p:spPr>
          <a:xfrm>
            <a:off x="1829012" y="561395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2FA1EB-D21C-1B4A-8EFE-1978AAB7EBD4}"/>
              </a:ext>
            </a:extLst>
          </p:cNvPr>
          <p:cNvSpPr txBox="1"/>
          <p:nvPr/>
        </p:nvSpPr>
        <p:spPr>
          <a:xfrm>
            <a:off x="7038981" y="5629291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B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2E9656F-674D-4641-A0DF-5AD550A7E88D}"/>
              </a:ext>
            </a:extLst>
          </p:cNvPr>
          <p:cNvCxnSpPr>
            <a:cxnSpLocks/>
          </p:cNvCxnSpPr>
          <p:nvPr/>
        </p:nvCxnSpPr>
        <p:spPr>
          <a:xfrm>
            <a:off x="2883394" y="3863748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D1F5BA5-32B6-714C-B0F8-E2E08FEE256A}"/>
              </a:ext>
            </a:extLst>
          </p:cNvPr>
          <p:cNvCxnSpPr>
            <a:cxnSpLocks/>
          </p:cNvCxnSpPr>
          <p:nvPr/>
        </p:nvCxnSpPr>
        <p:spPr>
          <a:xfrm flipV="1">
            <a:off x="3908896" y="5663381"/>
            <a:ext cx="102665" cy="19172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A1499B2C-7C62-B04C-AF7F-41FE77E3E13D}"/>
              </a:ext>
            </a:extLst>
          </p:cNvPr>
          <p:cNvCxnSpPr>
            <a:cxnSpLocks/>
          </p:cNvCxnSpPr>
          <p:nvPr/>
        </p:nvCxnSpPr>
        <p:spPr>
          <a:xfrm flipH="1" flipV="1">
            <a:off x="6494204" y="4642422"/>
            <a:ext cx="161141" cy="634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07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DBB8CF1-3B87-D343-84E5-CC7E6DB6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Figure 3</a:t>
            </a:r>
            <a:endParaRPr lang="ja-JP" altLang="en-US"/>
          </a:p>
        </p:txBody>
      </p:sp>
      <p:pic>
        <p:nvPicPr>
          <p:cNvPr id="3" name="図 2" descr="マップ&#10;&#10;自動的に生成された説明">
            <a:extLst>
              <a:ext uri="{FF2B5EF4-FFF2-40B4-BE49-F238E27FC236}">
                <a16:creationId xmlns:a16="http://schemas.microsoft.com/office/drawing/2014/main" id="{18E87E47-179C-364B-AD8E-9952C997F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76" y="1365250"/>
            <a:ext cx="4597400" cy="4127500"/>
          </a:xfrm>
          <a:prstGeom prst="rect">
            <a:avLst/>
          </a:prstGeom>
        </p:spPr>
      </p:pic>
      <p:pic>
        <p:nvPicPr>
          <p:cNvPr id="6" name="図 5" descr="モニター, 画面, セット, 小さい が含まれている画像&#10;&#10;自動的に生成された説明">
            <a:extLst>
              <a:ext uri="{FF2B5EF4-FFF2-40B4-BE49-F238E27FC236}">
                <a16:creationId xmlns:a16="http://schemas.microsoft.com/office/drawing/2014/main" id="{955C9F9C-13E4-024D-9898-05704DB62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276" y="1365250"/>
            <a:ext cx="6987500" cy="41275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948CCDF-273A-B34B-8889-B3BC5FF70804}"/>
              </a:ext>
            </a:extLst>
          </p:cNvPr>
          <p:cNvSpPr txBox="1"/>
          <p:nvPr/>
        </p:nvSpPr>
        <p:spPr>
          <a:xfrm>
            <a:off x="396876" y="512341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A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45FE05-B040-5845-ABE4-F22D3A82AB63}"/>
              </a:ext>
            </a:extLst>
          </p:cNvPr>
          <p:cNvSpPr txBox="1"/>
          <p:nvPr/>
        </p:nvSpPr>
        <p:spPr>
          <a:xfrm>
            <a:off x="4994276" y="512341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B</a:t>
            </a:r>
            <a:endParaRPr kumimoji="1" lang="ja-JP" altLang="en-US" b="1">
              <a:solidFill>
                <a:schemeClr val="bg1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447B44E-777C-2344-B692-B338EBB9D9CF}"/>
              </a:ext>
            </a:extLst>
          </p:cNvPr>
          <p:cNvCxnSpPr>
            <a:cxnSpLocks/>
          </p:cNvCxnSpPr>
          <p:nvPr/>
        </p:nvCxnSpPr>
        <p:spPr>
          <a:xfrm>
            <a:off x="567897" y="3716265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C9C3F21-7F28-1241-8CC9-0212190EAE09}"/>
              </a:ext>
            </a:extLst>
          </p:cNvPr>
          <p:cNvCxnSpPr>
            <a:cxnSpLocks/>
          </p:cNvCxnSpPr>
          <p:nvPr/>
        </p:nvCxnSpPr>
        <p:spPr>
          <a:xfrm>
            <a:off x="661305" y="4075141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513674C7-1940-CC43-B949-87CE89617A0C}"/>
              </a:ext>
            </a:extLst>
          </p:cNvPr>
          <p:cNvCxnSpPr>
            <a:cxnSpLocks/>
          </p:cNvCxnSpPr>
          <p:nvPr/>
        </p:nvCxnSpPr>
        <p:spPr>
          <a:xfrm>
            <a:off x="754713" y="4419272"/>
            <a:ext cx="214342" cy="0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81D0462-E278-BC45-954C-1DDFD2F22068}"/>
              </a:ext>
            </a:extLst>
          </p:cNvPr>
          <p:cNvCxnSpPr>
            <a:cxnSpLocks/>
          </p:cNvCxnSpPr>
          <p:nvPr/>
        </p:nvCxnSpPr>
        <p:spPr>
          <a:xfrm flipV="1">
            <a:off x="2035280" y="4070226"/>
            <a:ext cx="133308" cy="27530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134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15</Words>
  <Application>Microsoft Macintosh PowerPoint</Application>
  <PresentationFormat>ワイド画面</PresentationFormat>
  <Paragraphs>12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Figure 1</vt:lpstr>
      <vt:lpstr>Figure 2</vt:lpstr>
      <vt:lpstr>Figure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takabayashi kosuke</dc:creator>
  <cp:lastModifiedBy>takabayashi kosuke</cp:lastModifiedBy>
  <cp:revision>6</cp:revision>
  <dcterms:created xsi:type="dcterms:W3CDTF">2021-06-11T14:10:48Z</dcterms:created>
  <dcterms:modified xsi:type="dcterms:W3CDTF">2021-06-21T12:28:49Z</dcterms:modified>
</cp:coreProperties>
</file>