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51" r:id="rId2"/>
    <p:sldId id="362" r:id="rId3"/>
    <p:sldId id="386" r:id="rId4"/>
    <p:sldId id="366" r:id="rId5"/>
    <p:sldId id="387" r:id="rId6"/>
    <p:sldId id="388" r:id="rId7"/>
    <p:sldId id="389" r:id="rId8"/>
    <p:sldId id="391" r:id="rId9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2D7B36"/>
    <a:srgbClr val="FF0000"/>
    <a:srgbClr val="3EA84B"/>
    <a:srgbClr val="FF99FF"/>
    <a:srgbClr val="FF5050"/>
    <a:srgbClr val="EBEB1B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中間スタイル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中間スタイル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61" autoAdjust="0"/>
    <p:restoredTop sz="86735" autoAdjust="0"/>
  </p:normalViewPr>
  <p:slideViewPr>
    <p:cSldViewPr>
      <p:cViewPr varScale="1">
        <p:scale>
          <a:sx n="110" d="100"/>
          <a:sy n="110" d="100"/>
        </p:scale>
        <p:origin x="247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3C6C2-3162-4B6A-89FC-102DB0C6C780}" type="datetimeFigureOut">
              <a:rPr kumimoji="1" lang="ja-JP" altLang="en-US" smtClean="0"/>
              <a:t>2021/5/22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390C5-8177-49F6-B4AC-9C0527DA6D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029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24497EF-128E-447A-8A08-ADF8C4E70E4A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CC15979-E0E4-412D-9F7E-F9F0C1EABA2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29476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5D6F03-1A06-424D-B52C-DEB660EF2F96}" type="slidenum">
              <a:rPr lang="en-US" altLang="ja-JP">
                <a:cs typeface="ＭＳ Ｐゴシック" charset="-128"/>
              </a:rPr>
              <a:pPr/>
              <a:t>1</a:t>
            </a:fld>
            <a:endParaRPr lang="en-US" altLang="ja-JP">
              <a:cs typeface="ＭＳ Ｐゴシック" charset="-128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707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© </a:t>
            </a:r>
            <a:r>
              <a:rPr kumimoji="1" lang="ja-JP" altLang="en-US"/>
              <a:t>の</a:t>
            </a:r>
            <a:r>
              <a:rPr kumimoji="1" lang="en-US" altLang="ja-JP" dirty="0"/>
              <a:t>late phase</a:t>
            </a:r>
            <a:r>
              <a:rPr kumimoji="1" lang="ja-JP" altLang="en-US"/>
              <a:t>を追加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15979-E0E4-412D-9F7E-F9F0C1EABA25}" type="slidenum">
              <a:rPr lang="ja-JP" altLang="en-US" smtClean="0"/>
              <a:pPr>
                <a:defRPr/>
              </a:pPr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37991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5D6F03-1A06-424D-B52C-DEB660EF2F96}" type="slidenum">
              <a:rPr lang="en-US" altLang="ja-JP">
                <a:cs typeface="ＭＳ Ｐゴシック" charset="-128"/>
              </a:rPr>
              <a:pPr/>
              <a:t>3</a:t>
            </a:fld>
            <a:endParaRPr lang="en-US" altLang="ja-JP">
              <a:cs typeface="ＭＳ Ｐゴシック" charset="-128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456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15979-E0E4-412D-9F7E-F9F0C1EABA25}" type="slidenum">
              <a:rPr lang="ja-JP" altLang="en-US" smtClean="0"/>
              <a:pPr>
                <a:defRPr/>
              </a:pPr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415786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C057E6-2C38-4B1F-8B62-0AE8A0EF3FF0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ja-JP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8610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C057E6-2C38-4B1F-8B62-0AE8A0EF3FF0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ja-JP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573643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C15979-E0E4-412D-9F7E-F9F0C1EABA25}" type="slidenum">
              <a:rPr lang="ja-JP" altLang="en-US" smtClean="0"/>
              <a:pPr>
                <a:defRPr/>
              </a:pPr>
              <a:t>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62402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C15979-E0E4-412D-9F7E-F9F0C1EABA25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63888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0004C-B66A-477A-A80D-BD789D31AAD9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4177F-1DF3-4554-8BDF-7C013371D39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F6C49-C0E5-473F-A56D-D65206CD8614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2D505-EBC0-4C40-95B8-A5088B26DE0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C4174-FBDC-4398-9B29-CA5F2821F8C2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CC301-0C59-4E64-B17B-7C866FEC592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DBCD4-B751-463B-AD00-C0A94AE43E87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8EE46-712A-4407-9EEB-E111FA611F5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20BC1-F21F-459A-B00B-7663A1FF70F6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6383C-B93C-4576-8B96-393E5FBE852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D5170-E9AF-40F4-808E-CEB5FFCE9C5E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A3C0F-9EC7-4A0B-8FDD-79B34F71322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2267B-97B5-4758-93DB-B6E1ED2853D3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6DB5E-48B4-4CC8-ACC4-89390DFA05A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C5FEA-92C2-482A-A6DA-63B05A337AAF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CC51C-8ACA-48B6-B5F4-9B4105A9576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9AA4F-CAC8-4CF4-AE39-E7667E1D9BA4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E4F23-84A4-420A-9D89-171AF5EA01A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F047D-056C-413E-99A9-05FBF572AB33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3C064-846D-42B0-B8C2-A867BEFDDA7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BDFD0-69F2-431C-A4F2-A067C1D314D7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A73C3-E97C-444F-8B93-8698EBCF603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542945F-4363-4251-B995-61E971E47088}" type="datetimeFigureOut">
              <a:rPr lang="ja-JP" altLang="en-US"/>
              <a:pPr>
                <a:defRPr/>
              </a:pPr>
              <a:t>2021/5/22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A6BB4B-856E-40D4-ACAB-5913ED362EF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6.pn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20.png"/><Relationship Id="rId4" Type="http://schemas.microsoft.com/office/2007/relationships/hdphoto" Target="../media/hdphoto11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5" Type="http://schemas.openxmlformats.org/officeDocument/2006/relationships/image" Target="../media/image23.png"/><Relationship Id="rId4" Type="http://schemas.microsoft.com/office/2007/relationships/hdphoto" Target="../media/hdphoto1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-3049125" y="70651"/>
            <a:ext cx="9001000" cy="693837"/>
          </a:xfrm>
        </p:spPr>
        <p:txBody>
          <a:bodyPr/>
          <a:lstStyle/>
          <a:p>
            <a:r>
              <a:rPr kumimoji="0" lang="en-US" altLang="ja-JP" sz="36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Figure 1</a:t>
            </a:r>
            <a:endParaRPr kumimoji="0" lang="en-US" altLang="ja-JP" sz="3600" dirty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3871" y="978620"/>
            <a:ext cx="3978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000">
                <a:solidFill>
                  <a:schemeClr val="bg1"/>
                </a:solidFill>
              </a:rPr>
              <a:t>a</a:t>
            </a:r>
            <a:endParaRPr kumimoji="1"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767731" y="937096"/>
            <a:ext cx="3978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</a:rPr>
              <a:t>b</a:t>
            </a:r>
            <a:endParaRPr kumimoji="1"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63871" y="3596825"/>
            <a:ext cx="3770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</a:rPr>
              <a:t>c</a:t>
            </a:r>
            <a:endParaRPr kumimoji="1"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42425" y="3610830"/>
            <a:ext cx="3978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</a:rPr>
              <a:t>d</a:t>
            </a:r>
            <a:endParaRPr kumimoji="1" lang="zh-CN" altLang="en-US" sz="3000" dirty="0">
              <a:solidFill>
                <a:schemeClr val="bg1"/>
              </a:solidFill>
            </a:endParaRPr>
          </a:p>
        </p:txBody>
      </p:sp>
      <p:pic>
        <p:nvPicPr>
          <p:cNvPr id="27" name="コンテンツ プレースホルダー 3">
            <a:extLst>
              <a:ext uri="{FF2B5EF4-FFF2-40B4-BE49-F238E27FC236}">
                <a16:creationId xmlns:a16="http://schemas.microsoft.com/office/drawing/2014/main" id="{3913D0A9-CAC7-DC43-9A9E-C0CA004E66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9" t="10798" r="26269" b="26678"/>
          <a:stretch/>
        </p:blipFill>
        <p:spPr>
          <a:xfrm>
            <a:off x="1704020" y="1335089"/>
            <a:ext cx="5735961" cy="4187822"/>
          </a:xfrm>
          <a:scene3d>
            <a:camera prst="orthographicFront"/>
            <a:lightRig rig="threePt" dir="t"/>
          </a:scene3d>
          <a:sp3d contourW="50800"/>
        </p:spPr>
      </p:pic>
      <p:sp>
        <p:nvSpPr>
          <p:cNvPr id="28" name="右矢印 27">
            <a:extLst>
              <a:ext uri="{FF2B5EF4-FFF2-40B4-BE49-F238E27FC236}">
                <a16:creationId xmlns:a16="http://schemas.microsoft.com/office/drawing/2014/main" id="{01AFB41B-029F-1D4A-8717-10577D159658}"/>
              </a:ext>
            </a:extLst>
          </p:cNvPr>
          <p:cNvSpPr/>
          <p:nvPr/>
        </p:nvSpPr>
        <p:spPr>
          <a:xfrm rot="1751239">
            <a:off x="3927719" y="2075814"/>
            <a:ext cx="282857" cy="351307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000">
              <a:highlight>
                <a:srgbClr val="FFFF00"/>
              </a:highlight>
              <a:latin typeface="+mj-ea"/>
              <a:ea typeface="+mj-ea"/>
            </a:endParaRPr>
          </a:p>
        </p:txBody>
      </p:sp>
      <p:sp>
        <p:nvSpPr>
          <p:cNvPr id="31" name="右矢印 30">
            <a:extLst>
              <a:ext uri="{FF2B5EF4-FFF2-40B4-BE49-F238E27FC236}">
                <a16:creationId xmlns:a16="http://schemas.microsoft.com/office/drawing/2014/main" id="{B339692F-793F-414E-9A92-841D79851813}"/>
              </a:ext>
            </a:extLst>
          </p:cNvPr>
          <p:cNvSpPr/>
          <p:nvPr/>
        </p:nvSpPr>
        <p:spPr>
          <a:xfrm rot="16200000">
            <a:off x="4658853" y="3133623"/>
            <a:ext cx="282857" cy="351307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000">
              <a:highlight>
                <a:srgbClr val="FFFF00"/>
              </a:highlight>
              <a:latin typeface="+mj-ea"/>
              <a:ea typeface="+mj-ea"/>
            </a:endParaRPr>
          </a:p>
        </p:txBody>
      </p:sp>
      <p:sp>
        <p:nvSpPr>
          <p:cNvPr id="32" name="右矢印 31">
            <a:extLst>
              <a:ext uri="{FF2B5EF4-FFF2-40B4-BE49-F238E27FC236}">
                <a16:creationId xmlns:a16="http://schemas.microsoft.com/office/drawing/2014/main" id="{D81DE941-7407-2342-9292-D616E6299D4F}"/>
              </a:ext>
            </a:extLst>
          </p:cNvPr>
          <p:cNvSpPr/>
          <p:nvPr/>
        </p:nvSpPr>
        <p:spPr>
          <a:xfrm rot="8865510">
            <a:off x="5425552" y="2075815"/>
            <a:ext cx="282857" cy="351307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000">
              <a:highlight>
                <a:srgbClr val="FFFF00"/>
              </a:highligh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0051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756592" y="255472"/>
            <a:ext cx="3736140" cy="532651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Osaka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9pPr>
          </a:lstStyle>
          <a:p>
            <a:r>
              <a:rPr kumimoji="0" lang="en-US" altLang="ja-JP" sz="3600" kern="0" dirty="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rPr>
              <a:t>Figure 2</a:t>
            </a:r>
          </a:p>
        </p:txBody>
      </p:sp>
      <p:pic>
        <p:nvPicPr>
          <p:cNvPr id="23" name="コンテンツ プレースホルダー 3">
            <a:extLst>
              <a:ext uri="{FF2B5EF4-FFF2-40B4-BE49-F238E27FC236}">
                <a16:creationId xmlns:a16="http://schemas.microsoft.com/office/drawing/2014/main" id="{BA76F031-2DA2-DD4A-B66D-9667A8B1D176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" t="26961" r="34401" b="32036"/>
          <a:stretch/>
        </p:blipFill>
        <p:spPr>
          <a:xfrm>
            <a:off x="301000" y="1026999"/>
            <a:ext cx="4140000" cy="273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/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2BB51705-8141-C649-BE7F-3FC0754E5F70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" t="29264" r="38008" b="32126"/>
          <a:stretch/>
        </p:blipFill>
        <p:spPr>
          <a:xfrm>
            <a:off x="4587939" y="1035013"/>
            <a:ext cx="4140000" cy="273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/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797BAA8D-BF6E-9445-ACBE-1ED63903E811}"/>
              </a:ext>
            </a:extLst>
          </p:cNvPr>
          <p:cNvSpPr txBox="1"/>
          <p:nvPr/>
        </p:nvSpPr>
        <p:spPr>
          <a:xfrm>
            <a:off x="4572000" y="1012138"/>
            <a:ext cx="2516609" cy="47264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(b) </a:t>
            </a:r>
            <a:endParaRPr lang="ja-JP" altLang="en-US" sz="24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317D420-65FF-0040-ACC9-6500EC275928}"/>
              </a:ext>
            </a:extLst>
          </p:cNvPr>
          <p:cNvSpPr txBox="1"/>
          <p:nvPr/>
        </p:nvSpPr>
        <p:spPr>
          <a:xfrm>
            <a:off x="290462" y="1023119"/>
            <a:ext cx="1051717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(a)</a:t>
            </a:r>
            <a:endParaRPr lang="ja-JP" altLang="en-US" sz="24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7" name="右矢印 36">
            <a:extLst>
              <a:ext uri="{FF2B5EF4-FFF2-40B4-BE49-F238E27FC236}">
                <a16:creationId xmlns:a16="http://schemas.microsoft.com/office/drawing/2014/main" id="{782F9B33-8C4D-AB40-804A-4B4E26A20A37}"/>
              </a:ext>
            </a:extLst>
          </p:cNvPr>
          <p:cNvSpPr/>
          <p:nvPr/>
        </p:nvSpPr>
        <p:spPr>
          <a:xfrm>
            <a:off x="969374" y="2084397"/>
            <a:ext cx="284208" cy="35966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000">
              <a:highlight>
                <a:srgbClr val="FFFF00"/>
              </a:highlight>
              <a:latin typeface="+mj-ea"/>
              <a:ea typeface="+mj-ea"/>
            </a:endParaRPr>
          </a:p>
        </p:txBody>
      </p:sp>
      <p:sp>
        <p:nvSpPr>
          <p:cNvPr id="38" name="右矢印 37">
            <a:extLst>
              <a:ext uri="{FF2B5EF4-FFF2-40B4-BE49-F238E27FC236}">
                <a16:creationId xmlns:a16="http://schemas.microsoft.com/office/drawing/2014/main" id="{2B4F13D9-CE03-E646-AD86-6A8EA7297005}"/>
              </a:ext>
            </a:extLst>
          </p:cNvPr>
          <p:cNvSpPr/>
          <p:nvPr/>
        </p:nvSpPr>
        <p:spPr>
          <a:xfrm>
            <a:off x="5364088" y="1883217"/>
            <a:ext cx="284208" cy="35966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000">
              <a:highlight>
                <a:srgbClr val="FFFF00"/>
              </a:highlight>
              <a:latin typeface="+mj-ea"/>
              <a:ea typeface="+mj-ea"/>
            </a:endParaRPr>
          </a:p>
        </p:txBody>
      </p:sp>
      <p:pic>
        <p:nvPicPr>
          <p:cNvPr id="3" name="図 2" descr="テーブル, 座る, カエル, ドーナツ が含まれている画像&#10;&#10;自動的に生成された説明">
            <a:extLst>
              <a:ext uri="{FF2B5EF4-FFF2-40B4-BE49-F238E27FC236}">
                <a16:creationId xmlns:a16="http://schemas.microsoft.com/office/drawing/2014/main" id="{988E73F0-3795-D841-A699-A917C49B1810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" t="28912" r="35721" b="29308"/>
          <a:stretch/>
        </p:blipFill>
        <p:spPr>
          <a:xfrm>
            <a:off x="301000" y="3958793"/>
            <a:ext cx="4140000" cy="27360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E4DD0AA-891D-3744-A8EA-457ECF2F6A2A}"/>
              </a:ext>
            </a:extLst>
          </p:cNvPr>
          <p:cNvSpPr txBox="1"/>
          <p:nvPr/>
        </p:nvSpPr>
        <p:spPr>
          <a:xfrm>
            <a:off x="290462" y="3982904"/>
            <a:ext cx="2516609" cy="47264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(c) </a:t>
            </a:r>
            <a:endParaRPr lang="ja-JP" altLang="en-US" sz="24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2" name="右矢印 11">
            <a:extLst>
              <a:ext uri="{FF2B5EF4-FFF2-40B4-BE49-F238E27FC236}">
                <a16:creationId xmlns:a16="http://schemas.microsoft.com/office/drawing/2014/main" id="{E34CD2CE-50A2-A748-B02B-D1F6D653EEFC}"/>
              </a:ext>
            </a:extLst>
          </p:cNvPr>
          <p:cNvSpPr/>
          <p:nvPr/>
        </p:nvSpPr>
        <p:spPr>
          <a:xfrm>
            <a:off x="969224" y="4762348"/>
            <a:ext cx="284208" cy="35966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000">
              <a:highlight>
                <a:srgbClr val="FFFF00"/>
              </a:highligh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7540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コンテンツ プレースホルダー 5">
            <a:extLst>
              <a:ext uri="{FF2B5EF4-FFF2-40B4-BE49-F238E27FC236}">
                <a16:creationId xmlns:a16="http://schemas.microsoft.com/office/drawing/2014/main" id="{E4B45837-2A52-244A-A792-027C144DCEC3}"/>
              </a:ext>
            </a:extLst>
          </p:cNvPr>
          <p:cNvPicPr>
            <a:picLocks noGr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" t="15484" r="38462" b="37974"/>
          <a:stretch/>
        </p:blipFill>
        <p:spPr bwMode="auto">
          <a:xfrm>
            <a:off x="4727155" y="957945"/>
            <a:ext cx="3708000" cy="280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lc="http://schemas.openxmlformats.org/drawingml/2006/lockedCanvas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lc="http://schemas.openxmlformats.org/drawingml/2006/lockedCanvas" xmlns="" xmlns:ma14="http://schemas.microsoft.com/office/mac/drawingml/2011/main" val="1"/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DC3C489-05A6-4840-8279-88205BC11C12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" t="17920" r="40044" b="37720"/>
          <a:stretch/>
        </p:blipFill>
        <p:spPr>
          <a:xfrm>
            <a:off x="872330" y="3933368"/>
            <a:ext cx="3708000" cy="280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/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C0302A22-38F0-6B45-8404-9BD1DC5AE87D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" t="17978" r="30864" b="34615"/>
          <a:stretch/>
        </p:blipFill>
        <p:spPr>
          <a:xfrm>
            <a:off x="4727155" y="3933368"/>
            <a:ext cx="3708000" cy="280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/>
        </p:spPr>
      </p:pic>
      <p:pic>
        <p:nvPicPr>
          <p:cNvPr id="3" name="図 2" descr="テーブル が含まれている画像&#10;&#10;自動的に生成された説明">
            <a:extLst>
              <a:ext uri="{FF2B5EF4-FFF2-40B4-BE49-F238E27FC236}">
                <a16:creationId xmlns:a16="http://schemas.microsoft.com/office/drawing/2014/main" id="{26D18DB7-2263-544A-9820-9C605AC28A9D}"/>
              </a:ext>
            </a:extLst>
          </p:cNvPr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" t="17412" r="34203" b="38057"/>
          <a:stretch/>
        </p:blipFill>
        <p:spPr>
          <a:xfrm>
            <a:off x="872330" y="957945"/>
            <a:ext cx="3708000" cy="28080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2178427" cy="693837"/>
          </a:xfrm>
        </p:spPr>
        <p:txBody>
          <a:bodyPr/>
          <a:lstStyle/>
          <a:p>
            <a:r>
              <a:rPr kumimoji="0" lang="en-US" altLang="ja-JP" sz="36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Figure 3</a:t>
            </a:r>
            <a:endParaRPr kumimoji="0" lang="en-US" altLang="ja-JP" sz="3600" dirty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3" name="右矢印 12">
            <a:extLst>
              <a:ext uri="{FF2B5EF4-FFF2-40B4-BE49-F238E27FC236}">
                <a16:creationId xmlns:a16="http://schemas.microsoft.com/office/drawing/2014/main" id="{4EEEA5EE-B6C2-9542-B2A9-A2C6C94A5DAB}"/>
              </a:ext>
            </a:extLst>
          </p:cNvPr>
          <p:cNvSpPr/>
          <p:nvPr/>
        </p:nvSpPr>
        <p:spPr>
          <a:xfrm>
            <a:off x="1336815" y="5106630"/>
            <a:ext cx="282857" cy="351307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000">
              <a:highlight>
                <a:srgbClr val="FFFF00"/>
              </a:highlight>
              <a:latin typeface="+mj-ea"/>
              <a:ea typeface="+mj-ea"/>
            </a:endParaRPr>
          </a:p>
        </p:txBody>
      </p:sp>
      <p:sp>
        <p:nvSpPr>
          <p:cNvPr id="16" name="テキスト ボックス 5">
            <a:extLst>
              <a:ext uri="{FF2B5EF4-FFF2-40B4-BE49-F238E27FC236}">
                <a16:creationId xmlns:a16="http://schemas.microsoft.com/office/drawing/2014/main" id="{75C9501A-51A8-614C-ADBF-BF2DE0904771}"/>
              </a:ext>
            </a:extLst>
          </p:cNvPr>
          <p:cNvSpPr txBox="1"/>
          <p:nvPr/>
        </p:nvSpPr>
        <p:spPr>
          <a:xfrm>
            <a:off x="861904" y="908720"/>
            <a:ext cx="3494072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altLang="ja-JP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lang="ja-JP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テキスト ボックス 6">
            <a:extLst>
              <a:ext uri="{FF2B5EF4-FFF2-40B4-BE49-F238E27FC236}">
                <a16:creationId xmlns:a16="http://schemas.microsoft.com/office/drawing/2014/main" id="{7E63F8FB-D4AC-0F49-9956-138C2A006B8B}"/>
              </a:ext>
            </a:extLst>
          </p:cNvPr>
          <p:cNvSpPr txBox="1"/>
          <p:nvPr/>
        </p:nvSpPr>
        <p:spPr>
          <a:xfrm>
            <a:off x="4730436" y="908720"/>
            <a:ext cx="238902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altLang="ja-JP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  <a:endParaRPr lang="ja-JP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テキスト ボックス 5">
            <a:extLst>
              <a:ext uri="{FF2B5EF4-FFF2-40B4-BE49-F238E27FC236}">
                <a16:creationId xmlns:a16="http://schemas.microsoft.com/office/drawing/2014/main" id="{0050411A-0B68-8247-8372-D83AC195A2F1}"/>
              </a:ext>
            </a:extLst>
          </p:cNvPr>
          <p:cNvSpPr txBox="1"/>
          <p:nvPr/>
        </p:nvSpPr>
        <p:spPr>
          <a:xfrm>
            <a:off x="861904" y="3903439"/>
            <a:ext cx="836267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altLang="ja-JP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endParaRPr lang="ja-JP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右矢印 18">
            <a:extLst>
              <a:ext uri="{FF2B5EF4-FFF2-40B4-BE49-F238E27FC236}">
                <a16:creationId xmlns:a16="http://schemas.microsoft.com/office/drawing/2014/main" id="{1D217DA4-A132-F648-8407-8CC5E19BF486}"/>
              </a:ext>
            </a:extLst>
          </p:cNvPr>
          <p:cNvSpPr/>
          <p:nvPr/>
        </p:nvSpPr>
        <p:spPr>
          <a:xfrm>
            <a:off x="1336815" y="2207209"/>
            <a:ext cx="282857" cy="351307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000">
              <a:highlight>
                <a:srgbClr val="FFFF00"/>
              </a:highlight>
              <a:latin typeface="+mj-ea"/>
              <a:ea typeface="+mj-ea"/>
            </a:endParaRPr>
          </a:p>
        </p:txBody>
      </p:sp>
      <p:sp>
        <p:nvSpPr>
          <p:cNvPr id="20" name="右矢印 19">
            <a:extLst>
              <a:ext uri="{FF2B5EF4-FFF2-40B4-BE49-F238E27FC236}">
                <a16:creationId xmlns:a16="http://schemas.microsoft.com/office/drawing/2014/main" id="{60D168CE-C111-594B-B804-89DE57EF4843}"/>
              </a:ext>
            </a:extLst>
          </p:cNvPr>
          <p:cNvSpPr/>
          <p:nvPr/>
        </p:nvSpPr>
        <p:spPr>
          <a:xfrm>
            <a:off x="5150651" y="2207209"/>
            <a:ext cx="282857" cy="351307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000">
              <a:highlight>
                <a:srgbClr val="FFFF00"/>
              </a:highlight>
              <a:latin typeface="+mj-ea"/>
              <a:ea typeface="+mj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BDA8124-8C34-A34C-98E0-CA683758F884}"/>
              </a:ext>
            </a:extLst>
          </p:cNvPr>
          <p:cNvSpPr txBox="1"/>
          <p:nvPr/>
        </p:nvSpPr>
        <p:spPr>
          <a:xfrm>
            <a:off x="138896" y="31020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/>
          </a:p>
        </p:txBody>
      </p:sp>
      <p:sp>
        <p:nvSpPr>
          <p:cNvPr id="21" name="テキスト ボックス 5">
            <a:extLst>
              <a:ext uri="{FF2B5EF4-FFF2-40B4-BE49-F238E27FC236}">
                <a16:creationId xmlns:a16="http://schemas.microsoft.com/office/drawing/2014/main" id="{71C658D3-5FCA-9540-8A06-839EA0540FD6}"/>
              </a:ext>
            </a:extLst>
          </p:cNvPr>
          <p:cNvSpPr txBox="1"/>
          <p:nvPr/>
        </p:nvSpPr>
        <p:spPr>
          <a:xfrm>
            <a:off x="4727155" y="3903439"/>
            <a:ext cx="564925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altLang="ja-JP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  <a:endParaRPr lang="ja-JP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右矢印 21">
            <a:extLst>
              <a:ext uri="{FF2B5EF4-FFF2-40B4-BE49-F238E27FC236}">
                <a16:creationId xmlns:a16="http://schemas.microsoft.com/office/drawing/2014/main" id="{A4C03A13-21C2-AD47-A018-131EBBC9837C}"/>
              </a:ext>
            </a:extLst>
          </p:cNvPr>
          <p:cNvSpPr/>
          <p:nvPr/>
        </p:nvSpPr>
        <p:spPr>
          <a:xfrm>
            <a:off x="4996865" y="5109193"/>
            <a:ext cx="282857" cy="351307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000">
              <a:highlight>
                <a:srgbClr val="FFFF00"/>
              </a:highligh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0821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5496" y="188640"/>
            <a:ext cx="2376264" cy="57591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Osaka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9pPr>
          </a:lstStyle>
          <a:p>
            <a:r>
              <a:rPr kumimoji="0" lang="en-US" altLang="ja-JP" sz="3600" kern="0" dirty="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rPr>
              <a:t>Figure 4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8CCBC913-CAF3-D94E-8A0F-F12DFD4315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937" y="2010647"/>
            <a:ext cx="4417337" cy="331507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3" name="フレーム 22">
            <a:extLst>
              <a:ext uri="{FF2B5EF4-FFF2-40B4-BE49-F238E27FC236}">
                <a16:creationId xmlns:a16="http://schemas.microsoft.com/office/drawing/2014/main" id="{4BC7B62C-12E1-9343-A359-B59B0E2AB07D}"/>
              </a:ext>
            </a:extLst>
          </p:cNvPr>
          <p:cNvSpPr/>
          <p:nvPr/>
        </p:nvSpPr>
        <p:spPr>
          <a:xfrm>
            <a:off x="2914650" y="2679612"/>
            <a:ext cx="305098" cy="244063"/>
          </a:xfrm>
          <a:prstGeom prst="frame">
            <a:avLst>
              <a:gd name="adj1" fmla="val 1498"/>
            </a:avLst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sz="1350">
              <a:latin typeface="+mn-ea"/>
            </a:endParaRP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AA90CA83-CBA9-534C-BE03-B508AD663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79849" y="2083764"/>
            <a:ext cx="3594029" cy="2690471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5" name="フリーフォーム 4">
            <a:extLst>
              <a:ext uri="{FF2B5EF4-FFF2-40B4-BE49-F238E27FC236}">
                <a16:creationId xmlns:a16="http://schemas.microsoft.com/office/drawing/2014/main" id="{F4AAB46A-B24A-AB45-BBBD-8464F5C53959}"/>
              </a:ext>
            </a:extLst>
          </p:cNvPr>
          <p:cNvSpPr/>
          <p:nvPr/>
        </p:nvSpPr>
        <p:spPr>
          <a:xfrm>
            <a:off x="2024605" y="2020711"/>
            <a:ext cx="574420" cy="3341511"/>
          </a:xfrm>
          <a:custGeom>
            <a:avLst/>
            <a:gdLst>
              <a:gd name="connsiteX0" fmla="*/ 436373 w 574420"/>
              <a:gd name="connsiteY0" fmla="*/ 0 h 3341511"/>
              <a:gd name="connsiteX1" fmla="*/ 413795 w 574420"/>
              <a:gd name="connsiteY1" fmla="*/ 56445 h 3341511"/>
              <a:gd name="connsiteX2" fmla="*/ 368639 w 574420"/>
              <a:gd name="connsiteY2" fmla="*/ 124178 h 3341511"/>
              <a:gd name="connsiteX3" fmla="*/ 357351 w 574420"/>
              <a:gd name="connsiteY3" fmla="*/ 158045 h 3341511"/>
              <a:gd name="connsiteX4" fmla="*/ 312195 w 574420"/>
              <a:gd name="connsiteY4" fmla="*/ 225778 h 3341511"/>
              <a:gd name="connsiteX5" fmla="*/ 300906 w 574420"/>
              <a:gd name="connsiteY5" fmla="*/ 259645 h 3341511"/>
              <a:gd name="connsiteX6" fmla="*/ 267039 w 574420"/>
              <a:gd name="connsiteY6" fmla="*/ 282222 h 3341511"/>
              <a:gd name="connsiteX7" fmla="*/ 233173 w 574420"/>
              <a:gd name="connsiteY7" fmla="*/ 316089 h 3341511"/>
              <a:gd name="connsiteX8" fmla="*/ 176728 w 574420"/>
              <a:gd name="connsiteY8" fmla="*/ 372533 h 3341511"/>
              <a:gd name="connsiteX9" fmla="*/ 108995 w 574420"/>
              <a:gd name="connsiteY9" fmla="*/ 508000 h 3341511"/>
              <a:gd name="connsiteX10" fmla="*/ 97706 w 574420"/>
              <a:gd name="connsiteY10" fmla="*/ 541867 h 3341511"/>
              <a:gd name="connsiteX11" fmla="*/ 63839 w 574420"/>
              <a:gd name="connsiteY11" fmla="*/ 688622 h 3341511"/>
              <a:gd name="connsiteX12" fmla="*/ 52551 w 574420"/>
              <a:gd name="connsiteY12" fmla="*/ 722489 h 3341511"/>
              <a:gd name="connsiteX13" fmla="*/ 29973 w 574420"/>
              <a:gd name="connsiteY13" fmla="*/ 756356 h 3341511"/>
              <a:gd name="connsiteX14" fmla="*/ 29973 w 574420"/>
              <a:gd name="connsiteY14" fmla="*/ 1241778 h 3341511"/>
              <a:gd name="connsiteX15" fmla="*/ 97706 w 574420"/>
              <a:gd name="connsiteY15" fmla="*/ 1275645 h 3341511"/>
              <a:gd name="connsiteX16" fmla="*/ 108995 w 574420"/>
              <a:gd name="connsiteY16" fmla="*/ 1682045 h 3341511"/>
              <a:gd name="connsiteX17" fmla="*/ 131573 w 574420"/>
              <a:gd name="connsiteY17" fmla="*/ 1749778 h 3341511"/>
              <a:gd name="connsiteX18" fmla="*/ 154151 w 574420"/>
              <a:gd name="connsiteY18" fmla="*/ 1817511 h 3341511"/>
              <a:gd name="connsiteX19" fmla="*/ 165439 w 574420"/>
              <a:gd name="connsiteY19" fmla="*/ 1851378 h 3341511"/>
              <a:gd name="connsiteX20" fmla="*/ 176728 w 574420"/>
              <a:gd name="connsiteY20" fmla="*/ 1896533 h 3341511"/>
              <a:gd name="connsiteX21" fmla="*/ 199306 w 574420"/>
              <a:gd name="connsiteY21" fmla="*/ 2054578 h 3341511"/>
              <a:gd name="connsiteX22" fmla="*/ 244462 w 574420"/>
              <a:gd name="connsiteY22" fmla="*/ 2122311 h 3341511"/>
              <a:gd name="connsiteX23" fmla="*/ 267039 w 574420"/>
              <a:gd name="connsiteY23" fmla="*/ 2156178 h 3341511"/>
              <a:gd name="connsiteX24" fmla="*/ 289617 w 574420"/>
              <a:gd name="connsiteY24" fmla="*/ 2223911 h 3341511"/>
              <a:gd name="connsiteX25" fmla="*/ 267039 w 574420"/>
              <a:gd name="connsiteY25" fmla="*/ 2314222 h 3341511"/>
              <a:gd name="connsiteX26" fmla="*/ 210595 w 574420"/>
              <a:gd name="connsiteY26" fmla="*/ 2381956 h 3341511"/>
              <a:gd name="connsiteX27" fmla="*/ 176728 w 574420"/>
              <a:gd name="connsiteY27" fmla="*/ 2404533 h 3341511"/>
              <a:gd name="connsiteX28" fmla="*/ 142862 w 574420"/>
              <a:gd name="connsiteY28" fmla="*/ 2438400 h 3341511"/>
              <a:gd name="connsiteX29" fmla="*/ 131573 w 574420"/>
              <a:gd name="connsiteY29" fmla="*/ 2472267 h 3341511"/>
              <a:gd name="connsiteX30" fmla="*/ 154151 w 574420"/>
              <a:gd name="connsiteY30" fmla="*/ 2506133 h 3341511"/>
              <a:gd name="connsiteX31" fmla="*/ 165439 w 574420"/>
              <a:gd name="connsiteY31" fmla="*/ 2540000 h 3341511"/>
              <a:gd name="connsiteX32" fmla="*/ 221884 w 574420"/>
              <a:gd name="connsiteY32" fmla="*/ 2607733 h 3341511"/>
              <a:gd name="connsiteX33" fmla="*/ 244462 w 574420"/>
              <a:gd name="connsiteY33" fmla="*/ 2641600 h 3341511"/>
              <a:gd name="connsiteX34" fmla="*/ 255751 w 574420"/>
              <a:gd name="connsiteY34" fmla="*/ 2675467 h 3341511"/>
              <a:gd name="connsiteX35" fmla="*/ 289617 w 574420"/>
              <a:gd name="connsiteY35" fmla="*/ 2698045 h 3341511"/>
              <a:gd name="connsiteX36" fmla="*/ 312195 w 574420"/>
              <a:gd name="connsiteY36" fmla="*/ 2844800 h 3341511"/>
              <a:gd name="connsiteX37" fmla="*/ 357351 w 574420"/>
              <a:gd name="connsiteY37" fmla="*/ 2957689 h 3341511"/>
              <a:gd name="connsiteX38" fmla="*/ 379928 w 574420"/>
              <a:gd name="connsiteY38" fmla="*/ 3025422 h 3341511"/>
              <a:gd name="connsiteX39" fmla="*/ 391217 w 574420"/>
              <a:gd name="connsiteY39" fmla="*/ 3059289 h 3341511"/>
              <a:gd name="connsiteX40" fmla="*/ 425084 w 574420"/>
              <a:gd name="connsiteY40" fmla="*/ 3081867 h 3341511"/>
              <a:gd name="connsiteX41" fmla="*/ 458951 w 574420"/>
              <a:gd name="connsiteY41" fmla="*/ 3070578 h 3341511"/>
              <a:gd name="connsiteX42" fmla="*/ 470239 w 574420"/>
              <a:gd name="connsiteY42" fmla="*/ 3036711 h 3341511"/>
              <a:gd name="connsiteX43" fmla="*/ 481528 w 574420"/>
              <a:gd name="connsiteY43" fmla="*/ 3070578 h 3341511"/>
              <a:gd name="connsiteX44" fmla="*/ 492817 w 574420"/>
              <a:gd name="connsiteY44" fmla="*/ 3127022 h 3341511"/>
              <a:gd name="connsiteX45" fmla="*/ 515395 w 574420"/>
              <a:gd name="connsiteY45" fmla="*/ 3194756 h 3341511"/>
              <a:gd name="connsiteX46" fmla="*/ 549262 w 574420"/>
              <a:gd name="connsiteY46" fmla="*/ 3172178 h 3341511"/>
              <a:gd name="connsiteX47" fmla="*/ 560551 w 574420"/>
              <a:gd name="connsiteY47" fmla="*/ 3206045 h 3341511"/>
              <a:gd name="connsiteX48" fmla="*/ 560551 w 574420"/>
              <a:gd name="connsiteY48" fmla="*/ 3217333 h 3341511"/>
              <a:gd name="connsiteX49" fmla="*/ 549262 w 574420"/>
              <a:gd name="connsiteY49" fmla="*/ 3341511 h 334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74420" h="3341511">
                <a:moveTo>
                  <a:pt x="436373" y="0"/>
                </a:moveTo>
                <a:cubicBezTo>
                  <a:pt x="428847" y="18815"/>
                  <a:pt x="423499" y="38655"/>
                  <a:pt x="413795" y="56445"/>
                </a:cubicBezTo>
                <a:cubicBezTo>
                  <a:pt x="400801" y="80267"/>
                  <a:pt x="368639" y="124178"/>
                  <a:pt x="368639" y="124178"/>
                </a:cubicBezTo>
                <a:cubicBezTo>
                  <a:pt x="364876" y="135467"/>
                  <a:pt x="363130" y="147643"/>
                  <a:pt x="357351" y="158045"/>
                </a:cubicBezTo>
                <a:cubicBezTo>
                  <a:pt x="344173" y="181765"/>
                  <a:pt x="320776" y="200035"/>
                  <a:pt x="312195" y="225778"/>
                </a:cubicBezTo>
                <a:cubicBezTo>
                  <a:pt x="308432" y="237067"/>
                  <a:pt x="308340" y="250353"/>
                  <a:pt x="300906" y="259645"/>
                </a:cubicBezTo>
                <a:cubicBezTo>
                  <a:pt x="292430" y="270239"/>
                  <a:pt x="277462" y="273536"/>
                  <a:pt x="267039" y="282222"/>
                </a:cubicBezTo>
                <a:cubicBezTo>
                  <a:pt x="254774" y="292442"/>
                  <a:pt x="243393" y="303824"/>
                  <a:pt x="233173" y="316089"/>
                </a:cubicBezTo>
                <a:cubicBezTo>
                  <a:pt x="186138" y="372531"/>
                  <a:pt x="238815" y="331144"/>
                  <a:pt x="176728" y="372533"/>
                </a:cubicBezTo>
                <a:cubicBezTo>
                  <a:pt x="118372" y="460069"/>
                  <a:pt x="140154" y="414525"/>
                  <a:pt x="108995" y="508000"/>
                </a:cubicBezTo>
                <a:lnTo>
                  <a:pt x="97706" y="541867"/>
                </a:lnTo>
                <a:cubicBezTo>
                  <a:pt x="83050" y="644455"/>
                  <a:pt x="94832" y="595641"/>
                  <a:pt x="63839" y="688622"/>
                </a:cubicBezTo>
                <a:cubicBezTo>
                  <a:pt x="60076" y="699911"/>
                  <a:pt x="59152" y="712588"/>
                  <a:pt x="52551" y="722489"/>
                </a:cubicBezTo>
                <a:lnTo>
                  <a:pt x="29973" y="756356"/>
                </a:lnTo>
                <a:cubicBezTo>
                  <a:pt x="-14430" y="933964"/>
                  <a:pt x="-5292" y="880311"/>
                  <a:pt x="29973" y="1241778"/>
                </a:cubicBezTo>
                <a:cubicBezTo>
                  <a:pt x="31444" y="1256858"/>
                  <a:pt x="88064" y="1272431"/>
                  <a:pt x="97706" y="1275645"/>
                </a:cubicBezTo>
                <a:cubicBezTo>
                  <a:pt x="101469" y="1411112"/>
                  <a:pt x="99340" y="1546870"/>
                  <a:pt x="108995" y="1682045"/>
                </a:cubicBezTo>
                <a:cubicBezTo>
                  <a:pt x="110691" y="1705784"/>
                  <a:pt x="124047" y="1727200"/>
                  <a:pt x="131573" y="1749778"/>
                </a:cubicBezTo>
                <a:lnTo>
                  <a:pt x="154151" y="1817511"/>
                </a:lnTo>
                <a:cubicBezTo>
                  <a:pt x="157914" y="1828800"/>
                  <a:pt x="162553" y="1839834"/>
                  <a:pt x="165439" y="1851378"/>
                </a:cubicBezTo>
                <a:lnTo>
                  <a:pt x="176728" y="1896533"/>
                </a:lnTo>
                <a:cubicBezTo>
                  <a:pt x="176994" y="1898927"/>
                  <a:pt x="188735" y="2031321"/>
                  <a:pt x="199306" y="2054578"/>
                </a:cubicBezTo>
                <a:cubicBezTo>
                  <a:pt x="210535" y="2079281"/>
                  <a:pt x="229410" y="2099733"/>
                  <a:pt x="244462" y="2122311"/>
                </a:cubicBezTo>
                <a:cubicBezTo>
                  <a:pt x="251988" y="2133600"/>
                  <a:pt x="262749" y="2143307"/>
                  <a:pt x="267039" y="2156178"/>
                </a:cubicBezTo>
                <a:lnTo>
                  <a:pt x="289617" y="2223911"/>
                </a:lnTo>
                <a:cubicBezTo>
                  <a:pt x="285323" y="2245383"/>
                  <a:pt x="278611" y="2291078"/>
                  <a:pt x="267039" y="2314222"/>
                </a:cubicBezTo>
                <a:cubicBezTo>
                  <a:pt x="254353" y="2339595"/>
                  <a:pt x="231997" y="2364121"/>
                  <a:pt x="210595" y="2381956"/>
                </a:cubicBezTo>
                <a:cubicBezTo>
                  <a:pt x="200172" y="2390642"/>
                  <a:pt x="187151" y="2395847"/>
                  <a:pt x="176728" y="2404533"/>
                </a:cubicBezTo>
                <a:cubicBezTo>
                  <a:pt x="164463" y="2414753"/>
                  <a:pt x="154151" y="2427111"/>
                  <a:pt x="142862" y="2438400"/>
                </a:cubicBezTo>
                <a:cubicBezTo>
                  <a:pt x="139099" y="2449689"/>
                  <a:pt x="129617" y="2460529"/>
                  <a:pt x="131573" y="2472267"/>
                </a:cubicBezTo>
                <a:cubicBezTo>
                  <a:pt x="133804" y="2485650"/>
                  <a:pt x="148084" y="2493998"/>
                  <a:pt x="154151" y="2506133"/>
                </a:cubicBezTo>
                <a:cubicBezTo>
                  <a:pt x="159473" y="2516776"/>
                  <a:pt x="160117" y="2529357"/>
                  <a:pt x="165439" y="2540000"/>
                </a:cubicBezTo>
                <a:cubicBezTo>
                  <a:pt x="186460" y="2582043"/>
                  <a:pt x="190676" y="2570284"/>
                  <a:pt x="221884" y="2607733"/>
                </a:cubicBezTo>
                <a:cubicBezTo>
                  <a:pt x="230570" y="2618156"/>
                  <a:pt x="238394" y="2629465"/>
                  <a:pt x="244462" y="2641600"/>
                </a:cubicBezTo>
                <a:cubicBezTo>
                  <a:pt x="249784" y="2652243"/>
                  <a:pt x="248317" y="2666175"/>
                  <a:pt x="255751" y="2675467"/>
                </a:cubicBezTo>
                <a:cubicBezTo>
                  <a:pt x="264226" y="2686061"/>
                  <a:pt x="278328" y="2690519"/>
                  <a:pt x="289617" y="2698045"/>
                </a:cubicBezTo>
                <a:cubicBezTo>
                  <a:pt x="320714" y="2791334"/>
                  <a:pt x="274776" y="2645236"/>
                  <a:pt x="312195" y="2844800"/>
                </a:cubicBezTo>
                <a:cubicBezTo>
                  <a:pt x="325410" y="2915277"/>
                  <a:pt x="334514" y="2900596"/>
                  <a:pt x="357351" y="2957689"/>
                </a:cubicBezTo>
                <a:cubicBezTo>
                  <a:pt x="366190" y="2979786"/>
                  <a:pt x="372402" y="3002844"/>
                  <a:pt x="379928" y="3025422"/>
                </a:cubicBezTo>
                <a:cubicBezTo>
                  <a:pt x="383691" y="3036711"/>
                  <a:pt x="381316" y="3052688"/>
                  <a:pt x="391217" y="3059289"/>
                </a:cubicBezTo>
                <a:lnTo>
                  <a:pt x="425084" y="3081867"/>
                </a:lnTo>
                <a:cubicBezTo>
                  <a:pt x="436373" y="3078104"/>
                  <a:pt x="450537" y="3078992"/>
                  <a:pt x="458951" y="3070578"/>
                </a:cubicBezTo>
                <a:cubicBezTo>
                  <a:pt x="467365" y="3062164"/>
                  <a:pt x="458339" y="3036711"/>
                  <a:pt x="470239" y="3036711"/>
                </a:cubicBezTo>
                <a:cubicBezTo>
                  <a:pt x="482139" y="3036711"/>
                  <a:pt x="478642" y="3059034"/>
                  <a:pt x="481528" y="3070578"/>
                </a:cubicBezTo>
                <a:cubicBezTo>
                  <a:pt x="486182" y="3089192"/>
                  <a:pt x="487768" y="3108511"/>
                  <a:pt x="492817" y="3127022"/>
                </a:cubicBezTo>
                <a:cubicBezTo>
                  <a:pt x="499079" y="3149983"/>
                  <a:pt x="515395" y="3194756"/>
                  <a:pt x="515395" y="3194756"/>
                </a:cubicBezTo>
                <a:cubicBezTo>
                  <a:pt x="526684" y="3187230"/>
                  <a:pt x="536099" y="3168887"/>
                  <a:pt x="549262" y="3172178"/>
                </a:cubicBezTo>
                <a:cubicBezTo>
                  <a:pt x="560806" y="3175064"/>
                  <a:pt x="557282" y="3194603"/>
                  <a:pt x="560551" y="3206045"/>
                </a:cubicBezTo>
                <a:cubicBezTo>
                  <a:pt x="588908" y="3305296"/>
                  <a:pt x="565867" y="3233283"/>
                  <a:pt x="560551" y="3217333"/>
                </a:cubicBezTo>
                <a:lnTo>
                  <a:pt x="549262" y="3341511"/>
                </a:lnTo>
              </a:path>
            </a:pathLst>
          </a:custGeom>
          <a:ln w="952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56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/>
          <p:cNvSpPr txBox="1"/>
          <p:nvPr/>
        </p:nvSpPr>
        <p:spPr>
          <a:xfrm>
            <a:off x="-2124744" y="54452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  </a:t>
            </a:r>
            <a:endParaRPr kumimoji="1" lang="ja-JP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1571802" y="1426655"/>
            <a:ext cx="479918" cy="477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kumimoji="1" lang="zh-CN" altLang="en-US" sz="2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286302" y="1426655"/>
            <a:ext cx="479918" cy="477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kumimoji="1" lang="zh-CN" altLang="en-US" sz="2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569468" y="3422051"/>
            <a:ext cx="482252" cy="477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kumimoji="1" lang="zh-CN" altLang="en-US" sz="2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86302" y="3422051"/>
            <a:ext cx="479918" cy="477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kumimoji="1" lang="zh-CN" altLang="en-US" sz="2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05B51D10-44C9-0B4A-9025-5B917C2F267B}"/>
              </a:ext>
            </a:extLst>
          </p:cNvPr>
          <p:cNvSpPr txBox="1"/>
          <p:nvPr/>
        </p:nvSpPr>
        <p:spPr>
          <a:xfrm>
            <a:off x="2663138" y="3982654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2800" dirty="0">
                <a:solidFill>
                  <a:schemeClr val="bg1"/>
                </a:solidFill>
                <a:latin typeface="+mj-ea"/>
                <a:ea typeface="+mj-ea"/>
              </a:rPr>
              <a:t>P</a:t>
            </a:r>
            <a:endParaRPr lang="ja-JP" altLang="en-US" sz="28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36CD533-3223-4A46-AB2C-BBBB276F3F16}"/>
              </a:ext>
            </a:extLst>
          </p:cNvPr>
          <p:cNvSpPr txBox="1"/>
          <p:nvPr/>
        </p:nvSpPr>
        <p:spPr>
          <a:xfrm>
            <a:off x="1082514" y="326106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2800" dirty="0">
                <a:solidFill>
                  <a:schemeClr val="bg1"/>
                </a:solidFill>
                <a:latin typeface="+mj-ea"/>
                <a:ea typeface="+mj-ea"/>
              </a:rPr>
              <a:t>M</a:t>
            </a:r>
          </a:p>
        </p:txBody>
      </p:sp>
      <p:pic>
        <p:nvPicPr>
          <p:cNvPr id="36" name="図 35">
            <a:extLst>
              <a:ext uri="{FF2B5EF4-FFF2-40B4-BE49-F238E27FC236}">
                <a16:creationId xmlns:a16="http://schemas.microsoft.com/office/drawing/2014/main" id="{42BB1793-A834-B348-917D-35FE57A1BB13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802" y="3753687"/>
            <a:ext cx="2988000" cy="298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B0597E0F-59BF-8D48-8952-37CBDEE51C7F}"/>
              </a:ext>
            </a:extLst>
          </p:cNvPr>
          <p:cNvPicPr>
            <a:picLocks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5018" y="657024"/>
            <a:ext cx="2988000" cy="298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0C79A84-8A98-5147-B148-1B9E36573B42}"/>
              </a:ext>
            </a:extLst>
          </p:cNvPr>
          <p:cNvSpPr txBox="1"/>
          <p:nvPr/>
        </p:nvSpPr>
        <p:spPr>
          <a:xfrm>
            <a:off x="4062550" y="3244350"/>
            <a:ext cx="497252" cy="4001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(a)</a:t>
            </a:r>
            <a:endParaRPr lang="ja-JP" altLang="en-US" sz="2000" dirty="0">
              <a:latin typeface="Arial"/>
              <a:cs typeface="Arial"/>
            </a:endParaRP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CE6FC2BC-3B04-AA4F-B99D-7CCD633FD455}"/>
              </a:ext>
            </a:extLst>
          </p:cNvPr>
          <p:cNvPicPr>
            <a:picLocks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344" y="657024"/>
            <a:ext cx="2988000" cy="298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EFB035C8-A075-9F41-B013-24A4544EE0CB}"/>
              </a:ext>
            </a:extLst>
          </p:cNvPr>
          <p:cNvPicPr>
            <a:picLocks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r="25625"/>
          <a:stretch/>
        </p:blipFill>
        <p:spPr>
          <a:xfrm>
            <a:off x="4680344" y="3748347"/>
            <a:ext cx="2988000" cy="298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355F5CD-ECCD-314A-B007-8FC8DEE2FA5F}"/>
              </a:ext>
            </a:extLst>
          </p:cNvPr>
          <p:cNvSpPr txBox="1"/>
          <p:nvPr/>
        </p:nvSpPr>
        <p:spPr>
          <a:xfrm>
            <a:off x="7164196" y="6336237"/>
            <a:ext cx="497252" cy="4001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(d)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3FB7A2CE-6C97-EA48-9E98-33A42F12C0EF}"/>
              </a:ext>
            </a:extLst>
          </p:cNvPr>
          <p:cNvSpPr txBox="1"/>
          <p:nvPr/>
        </p:nvSpPr>
        <p:spPr>
          <a:xfrm>
            <a:off x="7164196" y="3238900"/>
            <a:ext cx="497252" cy="4001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(b)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CC3E5280-CBD8-CE44-B5F4-8216D72E7059}"/>
              </a:ext>
            </a:extLst>
          </p:cNvPr>
          <p:cNvSpPr txBox="1"/>
          <p:nvPr/>
        </p:nvSpPr>
        <p:spPr>
          <a:xfrm>
            <a:off x="4063617" y="6328824"/>
            <a:ext cx="482825" cy="4001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(c)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DE2A2A06-2958-F040-B526-9279DD776BFF}"/>
              </a:ext>
            </a:extLst>
          </p:cNvPr>
          <p:cNvSpPr txBox="1">
            <a:spLocks noChangeArrowheads="1"/>
          </p:cNvSpPr>
          <p:nvPr/>
        </p:nvSpPr>
        <p:spPr>
          <a:xfrm>
            <a:off x="35496" y="44773"/>
            <a:ext cx="2376264" cy="57591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Osaka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9pPr>
          </a:lstStyle>
          <a:p>
            <a:r>
              <a:rPr kumimoji="0" lang="en-US" altLang="ja-JP" sz="3600" kern="0" dirty="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rPr>
              <a:t>Figure 5</a:t>
            </a:r>
          </a:p>
        </p:txBody>
      </p:sp>
    </p:spTree>
    <p:extLst>
      <p:ext uri="{BB962C8B-B14F-4D97-AF65-F5344CB8AC3E}">
        <p14:creationId xmlns:p14="http://schemas.microsoft.com/office/powerpoint/2010/main" val="89870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図 34">
            <a:extLst>
              <a:ext uri="{FF2B5EF4-FFF2-40B4-BE49-F238E27FC236}">
                <a16:creationId xmlns:a16="http://schemas.microsoft.com/office/drawing/2014/main" id="{30FAD7C9-94C1-1341-8774-04BE23B0F911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r="17259"/>
          <a:stretch/>
        </p:blipFill>
        <p:spPr>
          <a:xfrm>
            <a:off x="4824360" y="3766905"/>
            <a:ext cx="2988000" cy="298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2D7283EE-AC18-664A-BD38-C026CBF4A73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17053"/>
          <a:stretch/>
        </p:blipFill>
        <p:spPr>
          <a:xfrm>
            <a:off x="1648062" y="3766905"/>
            <a:ext cx="2988000" cy="298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0" name="テキスト ボックス 9"/>
          <p:cNvSpPr txBox="1"/>
          <p:nvPr/>
        </p:nvSpPr>
        <p:spPr>
          <a:xfrm>
            <a:off x="-2124744" y="54452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  </a:t>
            </a:r>
            <a:endParaRPr kumimoji="1" lang="ja-JP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1571802" y="1426655"/>
            <a:ext cx="479918" cy="477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kumimoji="1" lang="zh-CN" altLang="en-US" sz="2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286302" y="1426655"/>
            <a:ext cx="479918" cy="477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kumimoji="1" lang="zh-CN" altLang="en-US" sz="2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36CD533-3223-4A46-AB2C-BBBB276F3F16}"/>
              </a:ext>
            </a:extLst>
          </p:cNvPr>
          <p:cNvSpPr txBox="1"/>
          <p:nvPr/>
        </p:nvSpPr>
        <p:spPr>
          <a:xfrm>
            <a:off x="1082514" y="326106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2800" dirty="0">
                <a:solidFill>
                  <a:schemeClr val="bg1"/>
                </a:solidFill>
                <a:latin typeface="+mj-ea"/>
                <a:ea typeface="+mj-ea"/>
              </a:rPr>
              <a:t>M</a:t>
            </a:r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20C0427E-D70A-CD46-A42B-729228AE559D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7485"/>
          <a:stretch/>
        </p:blipFill>
        <p:spPr>
          <a:xfrm>
            <a:off x="4824360" y="620688"/>
            <a:ext cx="2988000" cy="298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D70D5D05-3C2E-3F48-A4A9-0E743CDA67F6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7485"/>
          <a:stretch/>
        </p:blipFill>
        <p:spPr>
          <a:xfrm>
            <a:off x="1648062" y="620688"/>
            <a:ext cx="2988000" cy="298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3FD2FFB-FA01-2D4A-A3EC-AD6FA955D7D7}"/>
              </a:ext>
            </a:extLst>
          </p:cNvPr>
          <p:cNvSpPr txBox="1"/>
          <p:nvPr/>
        </p:nvSpPr>
        <p:spPr>
          <a:xfrm>
            <a:off x="4138810" y="3208578"/>
            <a:ext cx="497252" cy="40011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(a)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5CC07DE-8C33-0C4C-BDE6-B61B43F531AE}"/>
              </a:ext>
            </a:extLst>
          </p:cNvPr>
          <p:cNvSpPr txBox="1"/>
          <p:nvPr/>
        </p:nvSpPr>
        <p:spPr>
          <a:xfrm>
            <a:off x="7315108" y="6354795"/>
            <a:ext cx="497252" cy="40011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(d)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3EC6A9B-8CFE-DF45-8032-D7BE4CC62185}"/>
              </a:ext>
            </a:extLst>
          </p:cNvPr>
          <p:cNvSpPr txBox="1"/>
          <p:nvPr/>
        </p:nvSpPr>
        <p:spPr>
          <a:xfrm>
            <a:off x="7315108" y="3202871"/>
            <a:ext cx="497252" cy="40011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(b)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3E579BF-B94C-5241-9AAB-7087900AFFB5}"/>
              </a:ext>
            </a:extLst>
          </p:cNvPr>
          <p:cNvSpPr txBox="1"/>
          <p:nvPr/>
        </p:nvSpPr>
        <p:spPr>
          <a:xfrm>
            <a:off x="4161183" y="6354795"/>
            <a:ext cx="482825" cy="40011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(c)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E5073372-641C-DB48-97C6-F60374067FAD}"/>
              </a:ext>
            </a:extLst>
          </p:cNvPr>
          <p:cNvSpPr txBox="1">
            <a:spLocks noChangeArrowheads="1"/>
          </p:cNvSpPr>
          <p:nvPr/>
        </p:nvSpPr>
        <p:spPr>
          <a:xfrm>
            <a:off x="35496" y="44624"/>
            <a:ext cx="2376264" cy="57591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Osaka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9pPr>
          </a:lstStyle>
          <a:p>
            <a:r>
              <a:rPr kumimoji="0" lang="en-US" altLang="ja-JP" sz="3600" kern="0" dirty="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rPr>
              <a:t>Figure 6</a:t>
            </a:r>
          </a:p>
        </p:txBody>
      </p:sp>
    </p:spTree>
    <p:extLst>
      <p:ext uri="{BB962C8B-B14F-4D97-AF65-F5344CB8AC3E}">
        <p14:creationId xmlns:p14="http://schemas.microsoft.com/office/powerpoint/2010/main" val="102417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A8C60495-A9AC-AB4C-894A-795A2B8327C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7485" b="25130"/>
          <a:stretch/>
        </p:blipFill>
        <p:spPr>
          <a:xfrm>
            <a:off x="74834" y="2338458"/>
            <a:ext cx="2916000" cy="2664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3A648B-F8C2-B544-940F-5A524A2BD256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8281"/>
          <a:stretch/>
        </p:blipFill>
        <p:spPr>
          <a:xfrm>
            <a:off x="6136883" y="2338458"/>
            <a:ext cx="2916000" cy="2664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8CBBE1C3-3334-224E-9E27-EBD4B85298B1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8490"/>
          <a:stretch/>
        </p:blipFill>
        <p:spPr>
          <a:xfrm>
            <a:off x="3114000" y="2348880"/>
            <a:ext cx="2916000" cy="2664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F6F81D5-9C72-C14E-9298-13E2A5B750E2}"/>
              </a:ext>
            </a:extLst>
          </p:cNvPr>
          <p:cNvSpPr txBox="1"/>
          <p:nvPr/>
        </p:nvSpPr>
        <p:spPr>
          <a:xfrm>
            <a:off x="2485823" y="4602348"/>
            <a:ext cx="497252" cy="4001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(a)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D16751E-A004-3B40-B52C-8461A214BD74}"/>
              </a:ext>
            </a:extLst>
          </p:cNvPr>
          <p:cNvSpPr txBox="1"/>
          <p:nvPr/>
        </p:nvSpPr>
        <p:spPr>
          <a:xfrm>
            <a:off x="5532748" y="4602348"/>
            <a:ext cx="497252" cy="4001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(b)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8BD3768-6FF3-9B4D-84D1-2A2FBB31ECA4}"/>
              </a:ext>
            </a:extLst>
          </p:cNvPr>
          <p:cNvSpPr txBox="1"/>
          <p:nvPr/>
        </p:nvSpPr>
        <p:spPr>
          <a:xfrm>
            <a:off x="8569998" y="4602348"/>
            <a:ext cx="482825" cy="4001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(c)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2C62346-268A-7E45-B888-6B3145E48B08}"/>
              </a:ext>
            </a:extLst>
          </p:cNvPr>
          <p:cNvSpPr txBox="1">
            <a:spLocks noChangeArrowheads="1"/>
          </p:cNvSpPr>
          <p:nvPr/>
        </p:nvSpPr>
        <p:spPr>
          <a:xfrm>
            <a:off x="35496" y="188640"/>
            <a:ext cx="2376264" cy="57591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Osaka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9pPr>
          </a:lstStyle>
          <a:p>
            <a:r>
              <a:rPr kumimoji="0" lang="en-US" altLang="ja-JP" sz="3600" kern="0" dirty="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rPr>
              <a:t>Figure 7</a:t>
            </a:r>
          </a:p>
        </p:txBody>
      </p:sp>
    </p:spTree>
    <p:extLst>
      <p:ext uri="{BB962C8B-B14F-4D97-AF65-F5344CB8AC3E}">
        <p14:creationId xmlns:p14="http://schemas.microsoft.com/office/powerpoint/2010/main" val="365460409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AF532B3F-F08A-AC43-A330-212D25646F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1922" y="322624"/>
            <a:ext cx="5522446" cy="310637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A0A6B937-ABCF-BA4A-A384-15940E91AB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6125" y="3527381"/>
            <a:ext cx="2685012" cy="268501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DF128887-9CE3-BA4A-B32E-0EB92E7D04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9356" y="3527381"/>
            <a:ext cx="2685012" cy="268501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F6F81D5-9C72-C14E-9298-13E2A5B750E2}"/>
              </a:ext>
            </a:extLst>
          </p:cNvPr>
          <p:cNvSpPr txBox="1"/>
          <p:nvPr/>
        </p:nvSpPr>
        <p:spPr>
          <a:xfrm>
            <a:off x="2361922" y="3527381"/>
            <a:ext cx="497252" cy="4001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(b)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D16751E-A004-3B40-B52C-8461A214BD74}"/>
              </a:ext>
            </a:extLst>
          </p:cNvPr>
          <p:cNvSpPr txBox="1"/>
          <p:nvPr/>
        </p:nvSpPr>
        <p:spPr>
          <a:xfrm>
            <a:off x="5195153" y="3531641"/>
            <a:ext cx="497252" cy="4001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(c)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2" name="ドーナツ 1">
            <a:extLst>
              <a:ext uri="{FF2B5EF4-FFF2-40B4-BE49-F238E27FC236}">
                <a16:creationId xmlns:a16="http://schemas.microsoft.com/office/drawing/2014/main" id="{9245C4E4-8D0E-DF4F-B14E-288B7D7ECC05}"/>
              </a:ext>
            </a:extLst>
          </p:cNvPr>
          <p:cNvSpPr/>
          <p:nvPr/>
        </p:nvSpPr>
        <p:spPr>
          <a:xfrm>
            <a:off x="5220072" y="4196169"/>
            <a:ext cx="1199216" cy="1721132"/>
          </a:xfrm>
          <a:prstGeom prst="donut">
            <a:avLst>
              <a:gd name="adj" fmla="val 1096"/>
            </a:avLst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50EC6C70-1067-0A46-999D-C12F58214245}"/>
              </a:ext>
            </a:extLst>
          </p:cNvPr>
          <p:cNvSpPr/>
          <p:nvPr/>
        </p:nvSpPr>
        <p:spPr>
          <a:xfrm>
            <a:off x="3184213" y="2924944"/>
            <a:ext cx="595699" cy="477958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BFC6EAB-67B8-B347-A079-04DA3A141E2C}"/>
              </a:ext>
            </a:extLst>
          </p:cNvPr>
          <p:cNvSpPr txBox="1"/>
          <p:nvPr/>
        </p:nvSpPr>
        <p:spPr>
          <a:xfrm>
            <a:off x="2361922" y="322624"/>
            <a:ext cx="497252" cy="4001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(a)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18" name="円/楕円 17">
            <a:extLst>
              <a:ext uri="{FF2B5EF4-FFF2-40B4-BE49-F238E27FC236}">
                <a16:creationId xmlns:a16="http://schemas.microsoft.com/office/drawing/2014/main" id="{E6CF0055-4D6F-6C4E-8D5B-34832214397A}"/>
              </a:ext>
            </a:extLst>
          </p:cNvPr>
          <p:cNvSpPr/>
          <p:nvPr/>
        </p:nvSpPr>
        <p:spPr>
          <a:xfrm>
            <a:off x="6190176" y="705970"/>
            <a:ext cx="398048" cy="5759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F609BCF0-2824-5549-828C-C449D33714CB}"/>
              </a:ext>
            </a:extLst>
          </p:cNvPr>
          <p:cNvSpPr txBox="1">
            <a:spLocks noChangeArrowheads="1"/>
          </p:cNvSpPr>
          <p:nvPr/>
        </p:nvSpPr>
        <p:spPr>
          <a:xfrm>
            <a:off x="35496" y="188640"/>
            <a:ext cx="2376264" cy="57591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Osaka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  <a:cs typeface="Osaka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" charset="0"/>
                <a:ea typeface="Osaka" charset="-128"/>
              </a:defRPr>
            </a:lvl9pPr>
          </a:lstStyle>
          <a:p>
            <a:r>
              <a:rPr kumimoji="0" lang="en-US" altLang="ja-JP" sz="3600" kern="0" dirty="0">
                <a:solidFill>
                  <a:schemeClr val="tx1"/>
                </a:solidFill>
                <a:latin typeface="Meiryo" charset="-128"/>
                <a:ea typeface="Meiryo" charset="-128"/>
                <a:cs typeface="Meiryo" charset="-128"/>
              </a:rPr>
              <a:t>Figure 8</a:t>
            </a:r>
          </a:p>
        </p:txBody>
      </p:sp>
    </p:spTree>
    <p:extLst>
      <p:ext uri="{BB962C8B-B14F-4D97-AF65-F5344CB8AC3E}">
        <p14:creationId xmlns:p14="http://schemas.microsoft.com/office/powerpoint/2010/main" val="186019810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121905</TotalTime>
  <Words>102</Words>
  <Application>Microsoft Macintosh PowerPoint</Application>
  <PresentationFormat>画面に合わせる (4:3)</PresentationFormat>
  <Paragraphs>47</Paragraphs>
  <Slides>8</Slides>
  <Notes>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4" baseType="lpstr">
      <vt:lpstr>ＭＳ Ｐゴシック</vt:lpstr>
      <vt:lpstr>Meiryo</vt:lpstr>
      <vt:lpstr>Meiryo</vt:lpstr>
      <vt:lpstr>Arial</vt:lpstr>
      <vt:lpstr>Calibri</vt:lpstr>
      <vt:lpstr>Office テーマ</vt:lpstr>
      <vt:lpstr>Figure 1</vt:lpstr>
      <vt:lpstr>PowerPoint プレゼンテーション</vt:lpstr>
      <vt:lpstr>Figure 3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SFT膵転移の一例</dc:title>
  <dc:creator>大須賀崇裕</dc:creator>
  <cp:lastModifiedBy>銀治 大森</cp:lastModifiedBy>
  <cp:revision>1157</cp:revision>
  <cp:lastPrinted>2021-04-23T06:48:35Z</cp:lastPrinted>
  <dcterms:created xsi:type="dcterms:W3CDTF">2012-04-19T11:20:33Z</dcterms:created>
  <dcterms:modified xsi:type="dcterms:W3CDTF">2021-05-22T07:07:19Z</dcterms:modified>
</cp:coreProperties>
</file>