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Griñán Ferré" initials="CGF" lastIdx="1" clrIdx="0">
    <p:extLst>
      <p:ext uri="{19B8F6BF-5375-455C-9EA6-DF929625EA0E}">
        <p15:presenceInfo xmlns:p15="http://schemas.microsoft.com/office/powerpoint/2012/main" userId="S::christian.grinan@ub.edu::b480bc03-4f3c-4bde-8e49-80ae784616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91"/>
    <p:restoredTop sz="95909"/>
  </p:normalViewPr>
  <p:slideViewPr>
    <p:cSldViewPr snapToGrid="0" snapToObjects="1">
      <p:cViewPr varScale="1">
        <p:scale>
          <a:sx n="79" d="100"/>
          <a:sy n="79" d="100"/>
        </p:scale>
        <p:origin x="302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11750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08151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52326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73304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384424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7041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00450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22263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758111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96497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451856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936808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tiff"/><Relationship Id="rId18" Type="http://schemas.openxmlformats.org/officeDocument/2006/relationships/image" Target="../media/image17.tiff"/><Relationship Id="rId3" Type="http://schemas.openxmlformats.org/officeDocument/2006/relationships/image" Target="../media/image2.emf"/><Relationship Id="rId21" Type="http://schemas.openxmlformats.org/officeDocument/2006/relationships/image" Target="../media/image20.emf"/><Relationship Id="rId7" Type="http://schemas.openxmlformats.org/officeDocument/2006/relationships/image" Target="../media/image6.emf"/><Relationship Id="rId12" Type="http://schemas.openxmlformats.org/officeDocument/2006/relationships/image" Target="../media/image11.tiff"/><Relationship Id="rId17" Type="http://schemas.openxmlformats.org/officeDocument/2006/relationships/image" Target="../media/image16.tiff"/><Relationship Id="rId2" Type="http://schemas.openxmlformats.org/officeDocument/2006/relationships/image" Target="../media/image1.emf"/><Relationship Id="rId16" Type="http://schemas.openxmlformats.org/officeDocument/2006/relationships/image" Target="../media/image15.tiff"/><Relationship Id="rId20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tiff"/><Relationship Id="rId5" Type="http://schemas.openxmlformats.org/officeDocument/2006/relationships/image" Target="../media/image4.emf"/><Relationship Id="rId15" Type="http://schemas.openxmlformats.org/officeDocument/2006/relationships/image" Target="../media/image14.tiff"/><Relationship Id="rId10" Type="http://schemas.openxmlformats.org/officeDocument/2006/relationships/image" Target="../media/image9.tiff"/><Relationship Id="rId19" Type="http://schemas.openxmlformats.org/officeDocument/2006/relationships/image" Target="../media/image18.tiff"/><Relationship Id="rId4" Type="http://schemas.openxmlformats.org/officeDocument/2006/relationships/image" Target="../media/image3.emf"/><Relationship Id="rId9" Type="http://schemas.openxmlformats.org/officeDocument/2006/relationships/image" Target="../media/image8.tiff"/><Relationship Id="rId14" Type="http://schemas.openxmlformats.org/officeDocument/2006/relationships/image" Target="../media/image13.tiff"/><Relationship Id="rId22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2D46D7EA-5BDB-AD4E-AC7D-759F3F47F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234" y="712585"/>
            <a:ext cx="1591824" cy="194296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8463D749-DA10-C14C-A0D4-FF02C3808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029" y="4950928"/>
            <a:ext cx="1586578" cy="175474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1DC6AF58-2B73-CA4F-8E01-093CBB5024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8423" y="2790581"/>
            <a:ext cx="1620000" cy="200333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7756BB85-2D4B-C540-94AF-D6D0E67C6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25" y="2791880"/>
            <a:ext cx="1620001" cy="20033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8B8649-B749-214A-ACFE-C5D48F1BBF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888" y="712585"/>
            <a:ext cx="1620000" cy="19429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6A8637-66C6-D24F-BA55-9757213633B6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397932" y="4992599"/>
            <a:ext cx="1620000" cy="17138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BD47F29-94E3-8E4C-8EF6-97E8C286A40C}"/>
              </a:ext>
            </a:extLst>
          </p:cNvPr>
          <p:cNvSpPr txBox="1"/>
          <p:nvPr/>
        </p:nvSpPr>
        <p:spPr>
          <a:xfrm>
            <a:off x="443526" y="739480"/>
            <a:ext cx="260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3DD05F-DF0E-F445-BFA9-B1845FA55E9F}"/>
              </a:ext>
            </a:extLst>
          </p:cNvPr>
          <p:cNvSpPr txBox="1"/>
          <p:nvPr/>
        </p:nvSpPr>
        <p:spPr>
          <a:xfrm>
            <a:off x="2018532" y="712584"/>
            <a:ext cx="2712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E29975-A5DE-E449-B532-3BB26041D5F9}"/>
              </a:ext>
            </a:extLst>
          </p:cNvPr>
          <p:cNvSpPr txBox="1"/>
          <p:nvPr/>
        </p:nvSpPr>
        <p:spPr>
          <a:xfrm>
            <a:off x="449136" y="2860265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A8FB83-5969-5748-B068-41E7C8357589}"/>
              </a:ext>
            </a:extLst>
          </p:cNvPr>
          <p:cNvSpPr txBox="1"/>
          <p:nvPr/>
        </p:nvSpPr>
        <p:spPr>
          <a:xfrm>
            <a:off x="1980756" y="2842040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39F91B-EB34-6446-A05D-AFCF514B6142}"/>
              </a:ext>
            </a:extLst>
          </p:cNvPr>
          <p:cNvSpPr txBox="1"/>
          <p:nvPr/>
        </p:nvSpPr>
        <p:spPr>
          <a:xfrm>
            <a:off x="393708" y="4952227"/>
            <a:ext cx="260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932462-08EC-F748-8407-98BC6EBD7263}"/>
              </a:ext>
            </a:extLst>
          </p:cNvPr>
          <p:cNvSpPr txBox="1"/>
          <p:nvPr/>
        </p:nvSpPr>
        <p:spPr>
          <a:xfrm>
            <a:off x="1887127" y="4952227"/>
            <a:ext cx="276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200" b="1" dirty="0"/>
              <a:t>f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1B614C-3899-5648-B74E-94FC8076DCCB}"/>
              </a:ext>
            </a:extLst>
          </p:cNvPr>
          <p:cNvSpPr txBox="1"/>
          <p:nvPr/>
        </p:nvSpPr>
        <p:spPr>
          <a:xfrm>
            <a:off x="2036862" y="6976864"/>
            <a:ext cx="226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1E4C51-794A-D649-9DED-AB8A8CD0EDBF}"/>
              </a:ext>
            </a:extLst>
          </p:cNvPr>
          <p:cNvSpPr txBox="1"/>
          <p:nvPr/>
        </p:nvSpPr>
        <p:spPr>
          <a:xfrm>
            <a:off x="-40619" y="-40408"/>
            <a:ext cx="8639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4. </a:t>
            </a:r>
            <a:endParaRPr lang="en-ES" sz="1400" b="1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2879F2A-C7AE-5B4A-9DF4-CB910562D9DD}"/>
              </a:ext>
            </a:extLst>
          </p:cNvPr>
          <p:cNvGrpSpPr/>
          <p:nvPr/>
        </p:nvGrpSpPr>
        <p:grpSpPr>
          <a:xfrm>
            <a:off x="3521607" y="1001352"/>
            <a:ext cx="3091167" cy="3326840"/>
            <a:chOff x="3840585" y="1445494"/>
            <a:chExt cx="3091167" cy="332684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81BF4EB-6BFF-F641-B2AC-91E4DA4D11AE}"/>
                </a:ext>
              </a:extLst>
            </p:cNvPr>
            <p:cNvSpPr txBox="1"/>
            <p:nvPr/>
          </p:nvSpPr>
          <p:spPr>
            <a:xfrm>
              <a:off x="3840585" y="1495158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ES" sz="1200" b="1" dirty="0"/>
                <a:t>g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7BD3198-A3A5-834B-B35D-B4E26D6BE6F3}"/>
                </a:ext>
              </a:extLst>
            </p:cNvPr>
            <p:cNvPicPr>
              <a:picLocks/>
            </p:cNvPicPr>
            <p:nvPr/>
          </p:nvPicPr>
          <p:blipFill rotWithShape="1">
            <a:blip r:embed="rId8"/>
            <a:srcRect l="13447" t="44982" r="35770" b="41449"/>
            <a:stretch/>
          </p:blipFill>
          <p:spPr>
            <a:xfrm>
              <a:off x="4104510" y="2314731"/>
              <a:ext cx="2019600" cy="2124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218C7FE-8C05-CE41-B280-9B67CC91F5CE}"/>
                </a:ext>
              </a:extLst>
            </p:cNvPr>
            <p:cNvPicPr>
              <a:picLocks/>
            </p:cNvPicPr>
            <p:nvPr/>
          </p:nvPicPr>
          <p:blipFill rotWithShape="1">
            <a:blip r:embed="rId9"/>
            <a:srcRect l="12482" t="59913" r="27236" b="12400"/>
            <a:stretch/>
          </p:blipFill>
          <p:spPr>
            <a:xfrm>
              <a:off x="4104510" y="2564198"/>
              <a:ext cx="2019600" cy="2124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B61E7EA-6C6E-4A4F-B6FB-75ADEFAFAE1F}"/>
                </a:ext>
              </a:extLst>
            </p:cNvPr>
            <p:cNvPicPr>
              <a:picLocks/>
            </p:cNvPicPr>
            <p:nvPr/>
          </p:nvPicPr>
          <p:blipFill rotWithShape="1">
            <a:blip r:embed="rId10"/>
            <a:srcRect l="14646" t="31985" r="26050" b="59857"/>
            <a:stretch/>
          </p:blipFill>
          <p:spPr>
            <a:xfrm>
              <a:off x="4104510" y="2065264"/>
              <a:ext cx="2019600" cy="2124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E6A543D-6CD1-D340-815E-CB935A40BEC3}"/>
                </a:ext>
              </a:extLst>
            </p:cNvPr>
            <p:cNvPicPr>
              <a:picLocks/>
            </p:cNvPicPr>
            <p:nvPr/>
          </p:nvPicPr>
          <p:blipFill rotWithShape="1">
            <a:blip r:embed="rId11"/>
            <a:srcRect l="22853" t="36563" r="31225" b="52500"/>
            <a:stretch/>
          </p:blipFill>
          <p:spPr>
            <a:xfrm>
              <a:off x="4104510" y="1815797"/>
              <a:ext cx="2019600" cy="2124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4B1F6B6-D4AA-004C-9A53-73C92AF5E40D}"/>
                </a:ext>
              </a:extLst>
            </p:cNvPr>
            <p:cNvPicPr>
              <a:picLocks/>
            </p:cNvPicPr>
            <p:nvPr/>
          </p:nvPicPr>
          <p:blipFill rotWithShape="1">
            <a:blip r:embed="rId12"/>
            <a:srcRect l="18129" t="55377" r="28950" b="36738"/>
            <a:stretch/>
          </p:blipFill>
          <p:spPr>
            <a:xfrm>
              <a:off x="4104510" y="3063132"/>
              <a:ext cx="2019600" cy="2124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B4B51A8-5FE0-2F41-B6F3-8DDBAF547814}"/>
                </a:ext>
              </a:extLst>
            </p:cNvPr>
            <p:cNvPicPr>
              <a:picLocks/>
            </p:cNvPicPr>
            <p:nvPr/>
          </p:nvPicPr>
          <p:blipFill rotWithShape="1">
            <a:blip r:embed="rId13"/>
            <a:srcRect l="19697" t="48365" r="31723" b="47490"/>
            <a:stretch/>
          </p:blipFill>
          <p:spPr>
            <a:xfrm>
              <a:off x="4104510" y="2813665"/>
              <a:ext cx="2019600" cy="2124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F7AB798-2D51-DD47-A408-22320585E706}"/>
                </a:ext>
              </a:extLst>
            </p:cNvPr>
            <p:cNvPicPr>
              <a:picLocks/>
            </p:cNvPicPr>
            <p:nvPr/>
          </p:nvPicPr>
          <p:blipFill rotWithShape="1">
            <a:blip r:embed="rId14"/>
            <a:srcRect l="3666" t="56306" r="32513" b="26176"/>
            <a:stretch/>
          </p:blipFill>
          <p:spPr>
            <a:xfrm>
              <a:off x="4104510" y="3312599"/>
              <a:ext cx="2019600" cy="2124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791B72E-95D4-5846-AAB5-FF33B656C976}"/>
                </a:ext>
              </a:extLst>
            </p:cNvPr>
            <p:cNvPicPr>
              <a:picLocks/>
            </p:cNvPicPr>
            <p:nvPr/>
          </p:nvPicPr>
          <p:blipFill rotWithShape="1">
            <a:blip r:embed="rId15"/>
            <a:srcRect l="5555" t="30750" r="32228" b="61290"/>
            <a:stretch/>
          </p:blipFill>
          <p:spPr>
            <a:xfrm>
              <a:off x="4104510" y="3562066"/>
              <a:ext cx="2019600" cy="21240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2A4399C-9C00-764C-B4ED-199F4A185471}"/>
                </a:ext>
              </a:extLst>
            </p:cNvPr>
            <p:cNvPicPr>
              <a:picLocks/>
            </p:cNvPicPr>
            <p:nvPr/>
          </p:nvPicPr>
          <p:blipFill rotWithShape="1">
            <a:blip r:embed="rId16"/>
            <a:srcRect l="5303" t="55626" r="30320" b="24013"/>
            <a:stretch/>
          </p:blipFill>
          <p:spPr>
            <a:xfrm>
              <a:off x="4104510" y="4061000"/>
              <a:ext cx="2019600" cy="2124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0C1AA8E-D0CA-FB44-8637-76765BD8D889}"/>
                </a:ext>
              </a:extLst>
            </p:cNvPr>
            <p:cNvPicPr>
              <a:picLocks/>
            </p:cNvPicPr>
            <p:nvPr/>
          </p:nvPicPr>
          <p:blipFill rotWithShape="1">
            <a:blip r:embed="rId17"/>
            <a:srcRect l="18560" t="44062" r="26828" b="40000"/>
            <a:stretch/>
          </p:blipFill>
          <p:spPr>
            <a:xfrm>
              <a:off x="4104510" y="3811533"/>
              <a:ext cx="2019600" cy="212400"/>
            </a:xfrm>
            <a:prstGeom prst="rect">
              <a:avLst/>
            </a:prstGeom>
          </p:spPr>
        </p:pic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CE1DA97-08AF-A646-B43E-B7969B629B35}"/>
                </a:ext>
              </a:extLst>
            </p:cNvPr>
            <p:cNvCxnSpPr>
              <a:cxnSpLocks/>
            </p:cNvCxnSpPr>
            <p:nvPr/>
          </p:nvCxnSpPr>
          <p:spPr>
            <a:xfrm>
              <a:off x="4161551" y="1781781"/>
              <a:ext cx="33650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7E351DC-61CD-BB41-9F38-3C19E6A5938E}"/>
                </a:ext>
              </a:extLst>
            </p:cNvPr>
            <p:cNvCxnSpPr>
              <a:cxnSpLocks/>
            </p:cNvCxnSpPr>
            <p:nvPr/>
          </p:nvCxnSpPr>
          <p:spPr>
            <a:xfrm>
              <a:off x="4554437" y="1781781"/>
              <a:ext cx="33650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DF8C374-B70F-AF45-801D-FC449CDEE471}"/>
                </a:ext>
              </a:extLst>
            </p:cNvPr>
            <p:cNvCxnSpPr>
              <a:cxnSpLocks/>
            </p:cNvCxnSpPr>
            <p:nvPr/>
          </p:nvCxnSpPr>
          <p:spPr>
            <a:xfrm>
              <a:off x="4947324" y="1781781"/>
              <a:ext cx="33650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05A63E58-59D0-2A45-AE73-58E9C94D7F89}"/>
                </a:ext>
              </a:extLst>
            </p:cNvPr>
            <p:cNvCxnSpPr>
              <a:cxnSpLocks/>
            </p:cNvCxnSpPr>
            <p:nvPr/>
          </p:nvCxnSpPr>
          <p:spPr>
            <a:xfrm>
              <a:off x="5340210" y="1781781"/>
              <a:ext cx="33650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BADABB3-49D7-1845-A8DB-9BBF7FBA1FF2}"/>
                </a:ext>
              </a:extLst>
            </p:cNvPr>
            <p:cNvCxnSpPr>
              <a:cxnSpLocks/>
            </p:cNvCxnSpPr>
            <p:nvPr/>
          </p:nvCxnSpPr>
          <p:spPr>
            <a:xfrm>
              <a:off x="5733095" y="1781781"/>
              <a:ext cx="33650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2C15152-57B0-1F4C-B94D-92A0E7B9A585}"/>
                </a:ext>
              </a:extLst>
            </p:cNvPr>
            <p:cNvSpPr txBox="1"/>
            <p:nvPr/>
          </p:nvSpPr>
          <p:spPr>
            <a:xfrm rot="19908093">
              <a:off x="4159476" y="1577763"/>
              <a:ext cx="460646" cy="199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R" sz="500" b="1" dirty="0"/>
                <a:t>WT Ct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ED08DB1-E33E-D64A-A1C0-76177592426B}"/>
                </a:ext>
              </a:extLst>
            </p:cNvPr>
            <p:cNvSpPr txBox="1"/>
            <p:nvPr/>
          </p:nvSpPr>
          <p:spPr>
            <a:xfrm rot="19871586">
              <a:off x="4563950" y="1564117"/>
              <a:ext cx="574095" cy="199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sz="500" b="1" dirty="0"/>
                <a:t>5XFAD Ct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E0632B4-2E7C-D349-9916-68FB5374C2BB}"/>
                </a:ext>
              </a:extLst>
            </p:cNvPr>
            <p:cNvSpPr txBox="1"/>
            <p:nvPr/>
          </p:nvSpPr>
          <p:spPr>
            <a:xfrm rot="19695651">
              <a:off x="4938626" y="1543806"/>
              <a:ext cx="599782" cy="199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sz="500" b="1" dirty="0"/>
                <a:t>Donepezil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22AC9CF-3947-2E4F-BC64-1DA72C762146}"/>
                </a:ext>
              </a:extLst>
            </p:cNvPr>
            <p:cNvSpPr txBox="1"/>
            <p:nvPr/>
          </p:nvSpPr>
          <p:spPr>
            <a:xfrm rot="19684908">
              <a:off x="5354276" y="1541746"/>
              <a:ext cx="571953" cy="199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R" sz="500" b="1" dirty="0"/>
                <a:t>LSL60101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ADB2431-A61B-5E40-A7BC-5AD12D707531}"/>
                </a:ext>
              </a:extLst>
            </p:cNvPr>
            <p:cNvSpPr txBox="1"/>
            <p:nvPr/>
          </p:nvSpPr>
          <p:spPr>
            <a:xfrm rot="19256459">
              <a:off x="5729437" y="1445494"/>
              <a:ext cx="449161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R" sz="500" b="1" dirty="0"/>
                <a:t>Donepezil</a:t>
              </a:r>
            </a:p>
            <a:p>
              <a:pPr algn="ctr"/>
              <a:r>
                <a:rPr lang="en-GR" sz="500" b="1" dirty="0"/>
                <a:t>+ </a:t>
              </a:r>
            </a:p>
            <a:p>
              <a:pPr algn="ctr"/>
              <a:r>
                <a:rPr lang="en-GR" sz="500" b="1" dirty="0"/>
                <a:t>LSL60101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B925B61E-CC22-8E46-8904-5F3A0AF9F64A}"/>
                </a:ext>
              </a:extLst>
            </p:cNvPr>
            <p:cNvPicPr>
              <a:picLocks/>
            </p:cNvPicPr>
            <p:nvPr/>
          </p:nvPicPr>
          <p:blipFill rotWithShape="1">
            <a:blip r:embed="rId18"/>
            <a:srcRect l="1621" t="32772" r="30974" b="60980"/>
            <a:stretch/>
          </p:blipFill>
          <p:spPr>
            <a:xfrm>
              <a:off x="4104510" y="4559934"/>
              <a:ext cx="2019600" cy="2124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9CB0031C-A1EA-0247-9E22-7B29745E4F58}"/>
                </a:ext>
              </a:extLst>
            </p:cNvPr>
            <p:cNvPicPr>
              <a:picLocks/>
            </p:cNvPicPr>
            <p:nvPr/>
          </p:nvPicPr>
          <p:blipFill rotWithShape="1">
            <a:blip r:embed="rId19"/>
            <a:srcRect l="20586" t="36988" r="26219" b="55977"/>
            <a:stretch/>
          </p:blipFill>
          <p:spPr>
            <a:xfrm>
              <a:off x="4104510" y="4310467"/>
              <a:ext cx="2019600" cy="212400"/>
            </a:xfrm>
            <a:prstGeom prst="rect">
              <a:avLst/>
            </a:prstGeom>
          </p:spPr>
        </p:pic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A76C055-B680-C64D-9DA9-742C1727AB28}"/>
                </a:ext>
              </a:extLst>
            </p:cNvPr>
            <p:cNvGrpSpPr/>
            <p:nvPr/>
          </p:nvGrpSpPr>
          <p:grpSpPr>
            <a:xfrm>
              <a:off x="6062743" y="1824335"/>
              <a:ext cx="869009" cy="2915794"/>
              <a:chOff x="3323578" y="1863134"/>
              <a:chExt cx="869009" cy="2915794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66D8D31-0A94-0042-978B-46D1AD394D4B}"/>
                  </a:ext>
                </a:extLst>
              </p:cNvPr>
              <p:cNvSpPr txBox="1"/>
              <p:nvPr/>
            </p:nvSpPr>
            <p:spPr>
              <a:xfrm>
                <a:off x="3323578" y="1863134"/>
                <a:ext cx="63190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700" b="1"/>
                  <a:t>CTFs</a:t>
                </a:r>
                <a:r>
                  <a:rPr lang="en-US" sz="700" b="1" dirty="0"/>
                  <a:t> </a:t>
                </a:r>
                <a:r>
                  <a:rPr lang="en-US" sz="600" dirty="0"/>
                  <a:t>~10kDa </a:t>
                </a:r>
                <a:endParaRPr lang="en-GR" sz="600" dirty="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508B269-52B8-E24B-A2FF-D4F2869779BE}"/>
                  </a:ext>
                </a:extLst>
              </p:cNvPr>
              <p:cNvSpPr txBox="1"/>
              <p:nvPr/>
            </p:nvSpPr>
            <p:spPr>
              <a:xfrm>
                <a:off x="3330434" y="2108515"/>
                <a:ext cx="69281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GAPDH </a:t>
                </a:r>
                <a:r>
                  <a:rPr lang="en-US" sz="600" dirty="0"/>
                  <a:t>37 </a:t>
                </a:r>
                <a:r>
                  <a:rPr lang="en-US" sz="600" dirty="0" err="1"/>
                  <a:t>kDa</a:t>
                </a:r>
                <a:endParaRPr lang="en-GR" sz="600" b="1" dirty="0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927AFC6-5956-E244-97E8-68982A989436}"/>
                  </a:ext>
                </a:extLst>
              </p:cNvPr>
              <p:cNvSpPr txBox="1"/>
              <p:nvPr/>
            </p:nvSpPr>
            <p:spPr>
              <a:xfrm>
                <a:off x="3330434" y="2599825"/>
                <a:ext cx="710451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GAPDH </a:t>
                </a:r>
                <a:r>
                  <a:rPr lang="en-US" sz="600" dirty="0"/>
                  <a:t>37 </a:t>
                </a:r>
                <a:r>
                  <a:rPr lang="en-US" sz="600" dirty="0" err="1"/>
                  <a:t>kDa</a:t>
                </a:r>
                <a:r>
                  <a:rPr lang="en-US" sz="600" b="1" dirty="0"/>
                  <a:t> </a:t>
                </a:r>
                <a:endParaRPr lang="en-GR" sz="600" b="1" dirty="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79F8298-3A2C-6547-9226-3DD4583DBC50}"/>
                  </a:ext>
                </a:extLst>
              </p:cNvPr>
              <p:cNvSpPr txBox="1"/>
              <p:nvPr/>
            </p:nvSpPr>
            <p:spPr>
              <a:xfrm>
                <a:off x="3341315" y="2333187"/>
                <a:ext cx="827471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700" b="1" dirty="0"/>
                  <a:t>p</a:t>
                </a:r>
                <a:r>
                  <a:rPr lang="en-GR" sz="700" b="1"/>
                  <a:t>-APP</a:t>
                </a:r>
                <a:r>
                  <a:rPr lang="en-US" sz="700" b="1" dirty="0"/>
                  <a:t> </a:t>
                </a:r>
                <a:r>
                  <a:rPr lang="en-US" sz="600" dirty="0"/>
                  <a:t>100-140 </a:t>
                </a:r>
                <a:r>
                  <a:rPr lang="en-US" sz="600" dirty="0" err="1"/>
                  <a:t>kDa</a:t>
                </a:r>
                <a:endParaRPr lang="en-GR" sz="600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45477A3E-16E8-E146-9727-53D4343917FA}"/>
                  </a:ext>
                </a:extLst>
              </p:cNvPr>
              <p:cNvSpPr txBox="1"/>
              <p:nvPr/>
            </p:nvSpPr>
            <p:spPr>
              <a:xfrm>
                <a:off x="3330434" y="3100208"/>
                <a:ext cx="69602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GAPDH </a:t>
                </a:r>
                <a:r>
                  <a:rPr lang="en-US" sz="600" dirty="0"/>
                  <a:t>37 </a:t>
                </a:r>
                <a:r>
                  <a:rPr lang="en-US" sz="600" dirty="0" err="1"/>
                  <a:t>kDa</a:t>
                </a:r>
                <a:endParaRPr lang="en-GR" sz="600" dirty="0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E9A40B0-EEF6-DD48-B67C-C5C6B9FEE2C9}"/>
                  </a:ext>
                </a:extLst>
              </p:cNvPr>
              <p:cNvSpPr txBox="1"/>
              <p:nvPr/>
            </p:nvSpPr>
            <p:spPr>
              <a:xfrm>
                <a:off x="3337834" y="3332342"/>
                <a:ext cx="65915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700" b="1"/>
                  <a:t>sAPP</a:t>
                </a:r>
                <a:r>
                  <a:rPr lang="el-GR" sz="700" b="1" dirty="0"/>
                  <a:t>α</a:t>
                </a:r>
                <a:r>
                  <a:rPr lang="en-US" sz="700" b="1" dirty="0"/>
                  <a:t> </a:t>
                </a:r>
                <a:r>
                  <a:rPr lang="en-US" sz="600" dirty="0"/>
                  <a:t>65 </a:t>
                </a:r>
                <a:r>
                  <a:rPr lang="en-US" sz="600" dirty="0" err="1"/>
                  <a:t>kDa</a:t>
                </a:r>
                <a:endParaRPr lang="en-GR" sz="600" dirty="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7CDAC729-4653-2343-ABF8-607DA8C22922}"/>
                  </a:ext>
                </a:extLst>
              </p:cNvPr>
              <p:cNvSpPr txBox="1"/>
              <p:nvPr/>
            </p:nvSpPr>
            <p:spPr>
              <a:xfrm>
                <a:off x="3332486" y="3611037"/>
                <a:ext cx="69281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GAPDH </a:t>
                </a:r>
                <a:r>
                  <a:rPr lang="en-US" sz="600" dirty="0"/>
                  <a:t>37 </a:t>
                </a:r>
                <a:r>
                  <a:rPr lang="en-US" sz="600" dirty="0" err="1"/>
                  <a:t>kDa</a:t>
                </a:r>
                <a:endParaRPr lang="en-GR" sz="600" b="1" dirty="0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5318A46A-7B6E-864D-9907-A46B8B7683B7}"/>
                  </a:ext>
                </a:extLst>
              </p:cNvPr>
              <p:cNvSpPr txBox="1"/>
              <p:nvPr/>
            </p:nvSpPr>
            <p:spPr>
              <a:xfrm>
                <a:off x="3339438" y="2855709"/>
                <a:ext cx="655949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700" b="1"/>
                  <a:t>sAPP</a:t>
                </a:r>
                <a:r>
                  <a:rPr lang="el-GR" sz="700" b="1" dirty="0"/>
                  <a:t>β</a:t>
                </a:r>
                <a:r>
                  <a:rPr lang="en-US" sz="700" b="1" dirty="0"/>
                  <a:t> </a:t>
                </a:r>
                <a:r>
                  <a:rPr lang="en-US" sz="600" dirty="0"/>
                  <a:t>62 </a:t>
                </a:r>
                <a:r>
                  <a:rPr lang="en-US" sz="600" dirty="0" err="1"/>
                  <a:t>kDa</a:t>
                </a:r>
                <a:endParaRPr lang="en-GR" sz="600" dirty="0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8F5CEE1-9D65-DB4D-818C-9524CEAA23AB}"/>
                  </a:ext>
                </a:extLst>
              </p:cNvPr>
              <p:cNvSpPr txBox="1"/>
              <p:nvPr/>
            </p:nvSpPr>
            <p:spPr>
              <a:xfrm>
                <a:off x="3339250" y="4092228"/>
                <a:ext cx="69281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GAPDH </a:t>
                </a:r>
                <a:r>
                  <a:rPr lang="en-US" sz="600" dirty="0"/>
                  <a:t>37 </a:t>
                </a:r>
                <a:r>
                  <a:rPr lang="en-US" sz="600" dirty="0" err="1"/>
                  <a:t>kDa</a:t>
                </a:r>
                <a:endParaRPr lang="en-GR" sz="600" b="1" dirty="0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6FBF040-46C5-C64D-A093-933CE6D2F35B}"/>
                  </a:ext>
                </a:extLst>
              </p:cNvPr>
              <p:cNvSpPr txBox="1"/>
              <p:nvPr/>
            </p:nvSpPr>
            <p:spPr>
              <a:xfrm>
                <a:off x="3348623" y="3883883"/>
                <a:ext cx="70243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700" b="1" dirty="0"/>
                  <a:t>BACE 1  </a:t>
                </a:r>
                <a:r>
                  <a:rPr lang="en-GB" sz="600" dirty="0"/>
                  <a:t>56k Da</a:t>
                </a:r>
                <a:endParaRPr lang="en-GR" sz="600" dirty="0"/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C1E88FB-A3F5-7F42-9D4B-D850BEDF257E}"/>
                  </a:ext>
                </a:extLst>
              </p:cNvPr>
              <p:cNvSpPr txBox="1"/>
              <p:nvPr/>
            </p:nvSpPr>
            <p:spPr>
              <a:xfrm>
                <a:off x="3343711" y="4578873"/>
                <a:ext cx="69281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GAPDH </a:t>
                </a:r>
                <a:r>
                  <a:rPr lang="en-US" sz="600" dirty="0"/>
                  <a:t>37 </a:t>
                </a:r>
                <a:r>
                  <a:rPr lang="en-US" sz="600" dirty="0" err="1"/>
                  <a:t>kDa</a:t>
                </a:r>
                <a:endParaRPr lang="en-GR" sz="600" b="1" dirty="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1479655B-6F72-AF4F-81A2-0BAD0F5AD899}"/>
                  </a:ext>
                </a:extLst>
              </p:cNvPr>
              <p:cNvSpPr txBox="1"/>
              <p:nvPr/>
            </p:nvSpPr>
            <p:spPr>
              <a:xfrm>
                <a:off x="3337866" y="4357101"/>
                <a:ext cx="854721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ADAM10 </a:t>
                </a:r>
                <a:r>
                  <a:rPr lang="en-US" sz="600" dirty="0"/>
                  <a:t>70-90 </a:t>
                </a:r>
                <a:r>
                  <a:rPr lang="en-US" sz="600" dirty="0" err="1"/>
                  <a:t>kDa</a:t>
                </a:r>
                <a:endParaRPr lang="en-GR" sz="600" dirty="0"/>
              </a:p>
            </p:txBody>
          </p:sp>
        </p:grpSp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id="{ACCB4CC9-923F-2D43-A5BB-FB030B1CA2A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696727" y="4984942"/>
            <a:ext cx="1670583" cy="172073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71558B16-5D34-A04B-9196-78B4B3A64482}"/>
              </a:ext>
            </a:extLst>
          </p:cNvPr>
          <p:cNvSpPr txBox="1"/>
          <p:nvPr/>
        </p:nvSpPr>
        <p:spPr>
          <a:xfrm>
            <a:off x="3763330" y="495222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h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0B228C43-94A8-B04D-9A31-FCA11BCB48F1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r="28615"/>
          <a:stretch/>
        </p:blipFill>
        <p:spPr>
          <a:xfrm>
            <a:off x="1865786" y="7157016"/>
            <a:ext cx="2532959" cy="202090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1485682-55E7-0E45-80BC-6991C0D94478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77812" b="51366"/>
          <a:stretch/>
        </p:blipFill>
        <p:spPr>
          <a:xfrm>
            <a:off x="4447879" y="7258133"/>
            <a:ext cx="516971" cy="52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39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7117</TotalTime>
  <Words>61</Words>
  <Application>Microsoft Office PowerPoint</Application>
  <PresentationFormat>A4 (210 x 297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Fotini Vasilopoulou</dc:creator>
  <cp:lastModifiedBy>Mercè pallàs</cp:lastModifiedBy>
  <cp:revision>60</cp:revision>
  <cp:lastPrinted>2020-12-16T16:16:41Z</cp:lastPrinted>
  <dcterms:created xsi:type="dcterms:W3CDTF">2020-11-23T15:26:27Z</dcterms:created>
  <dcterms:modified xsi:type="dcterms:W3CDTF">2020-12-16T19:23:16Z</dcterms:modified>
</cp:coreProperties>
</file>