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858000" cy="9906000" type="A4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tian Griñán Ferré" initials="CGF" lastIdx="1" clrIdx="0">
    <p:extLst>
      <p:ext uri="{19B8F6BF-5375-455C-9EA6-DF929625EA0E}">
        <p15:presenceInfo xmlns:p15="http://schemas.microsoft.com/office/powerpoint/2012/main" userId="S::christian.grinan@ub.edu::b480bc03-4f3c-4bde-8e49-80ae784616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91"/>
    <p:restoredTop sz="95909"/>
  </p:normalViewPr>
  <p:slideViewPr>
    <p:cSldViewPr snapToGrid="0" snapToObjects="1">
      <p:cViewPr varScale="1">
        <p:scale>
          <a:sx n="79" d="100"/>
          <a:sy n="79" d="100"/>
        </p:scale>
        <p:origin x="302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11750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081512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523263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733041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384424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7041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100450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22263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758111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3964971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2451856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35CC4-CAD5-894F-A525-98DC3D323E1F}" type="datetimeFigureOut">
              <a:rPr lang="en-ES" smtClean="0"/>
              <a:t>12/16/2020</a:t>
            </a:fld>
            <a:endParaRPr lang="en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3A316-6480-9547-B5E8-A591E611523A}" type="slidenum">
              <a:rPr lang="en-ES" smtClean="0"/>
              <a:t>‹Nº›</a:t>
            </a:fld>
            <a:endParaRPr lang="en-ES"/>
          </a:p>
        </p:txBody>
      </p:sp>
    </p:spTree>
    <p:extLst>
      <p:ext uri="{BB962C8B-B14F-4D97-AF65-F5344CB8AC3E}">
        <p14:creationId xmlns:p14="http://schemas.microsoft.com/office/powerpoint/2010/main" val="936808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6733E28-4231-4B4E-BF29-75147902D36F}"/>
              </a:ext>
            </a:extLst>
          </p:cNvPr>
          <p:cNvSpPr txBox="1"/>
          <p:nvPr/>
        </p:nvSpPr>
        <p:spPr>
          <a:xfrm>
            <a:off x="437019" y="651834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87E76E-2410-6243-8BD6-E827AE88304F}"/>
              </a:ext>
            </a:extLst>
          </p:cNvPr>
          <p:cNvSpPr txBox="1"/>
          <p:nvPr/>
        </p:nvSpPr>
        <p:spPr>
          <a:xfrm>
            <a:off x="2251238" y="654350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E297FB-E0CE-0440-A61E-EABD3CF8F27A}"/>
              </a:ext>
            </a:extLst>
          </p:cNvPr>
          <p:cNvSpPr txBox="1"/>
          <p:nvPr/>
        </p:nvSpPr>
        <p:spPr>
          <a:xfrm>
            <a:off x="4003582" y="654350"/>
            <a:ext cx="2487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4931DBD-EEFE-2E48-9ED0-A280688DAA80}"/>
              </a:ext>
            </a:extLst>
          </p:cNvPr>
          <p:cNvSpPr txBox="1"/>
          <p:nvPr/>
        </p:nvSpPr>
        <p:spPr>
          <a:xfrm>
            <a:off x="478689" y="2631810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6AE040-1B86-2546-AD20-25F0C12B068E}"/>
              </a:ext>
            </a:extLst>
          </p:cNvPr>
          <p:cNvSpPr txBox="1"/>
          <p:nvPr/>
        </p:nvSpPr>
        <p:spPr>
          <a:xfrm>
            <a:off x="2333493" y="2631812"/>
            <a:ext cx="260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7F74E6-B7CB-4741-8417-16D084E8FF79}"/>
              </a:ext>
            </a:extLst>
          </p:cNvPr>
          <p:cNvSpPr txBox="1"/>
          <p:nvPr/>
        </p:nvSpPr>
        <p:spPr>
          <a:xfrm>
            <a:off x="4072040" y="2631811"/>
            <a:ext cx="232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f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66D476-C85D-8B48-AEA9-867C40B5EC51}"/>
              </a:ext>
            </a:extLst>
          </p:cNvPr>
          <p:cNvSpPr txBox="1"/>
          <p:nvPr/>
        </p:nvSpPr>
        <p:spPr>
          <a:xfrm>
            <a:off x="20455" y="23560"/>
            <a:ext cx="863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Figure 2. </a:t>
            </a:r>
            <a:endParaRPr lang="en-ES" sz="14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67CFF0-168A-1B47-B4FD-F1C53327F5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2378" t="5196" b="54832"/>
          <a:stretch/>
        </p:blipFill>
        <p:spPr>
          <a:xfrm>
            <a:off x="5488760" y="671449"/>
            <a:ext cx="894388" cy="6082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3BCD7EF-8354-864D-A8AB-9D8A21ED12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78" t="5196" b="54832"/>
          <a:stretch/>
        </p:blipFill>
        <p:spPr>
          <a:xfrm>
            <a:off x="5456313" y="2707113"/>
            <a:ext cx="926834" cy="6082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6FE9F9B-9962-4F4A-8B58-1CDB1FEDB68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5156"/>
          <a:stretch/>
        </p:blipFill>
        <p:spPr>
          <a:xfrm>
            <a:off x="2254973" y="758960"/>
            <a:ext cx="1523361" cy="151656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06A4224-5B1C-474E-A8AF-30D394F773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9570"/>
          <a:stretch/>
        </p:blipFill>
        <p:spPr>
          <a:xfrm>
            <a:off x="436157" y="2833896"/>
            <a:ext cx="1608426" cy="146714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054F350-B15B-204E-A870-7330C54CC05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29546"/>
          <a:stretch/>
        </p:blipFill>
        <p:spPr>
          <a:xfrm>
            <a:off x="2251238" y="2784473"/>
            <a:ext cx="1565290" cy="151656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41968-D1CB-E24D-8FD3-E465CD8239D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0905"/>
          <a:stretch/>
        </p:blipFill>
        <p:spPr>
          <a:xfrm>
            <a:off x="366496" y="5077721"/>
            <a:ext cx="2788352" cy="164421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87AAC23-FBD7-3649-8961-90116D40D07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29838"/>
          <a:stretch/>
        </p:blipFill>
        <p:spPr>
          <a:xfrm>
            <a:off x="2356235" y="7036455"/>
            <a:ext cx="1780557" cy="1585082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1A851FE-20C5-1146-BE35-32ABEF18BC8B}"/>
              </a:ext>
            </a:extLst>
          </p:cNvPr>
          <p:cNvSpPr txBox="1"/>
          <p:nvPr/>
        </p:nvSpPr>
        <p:spPr>
          <a:xfrm>
            <a:off x="366496" y="5010941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g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AE1A8C-A824-3D43-9D9D-F3C17BC26824}"/>
              </a:ext>
            </a:extLst>
          </p:cNvPr>
          <p:cNvSpPr txBox="1"/>
          <p:nvPr/>
        </p:nvSpPr>
        <p:spPr>
          <a:xfrm>
            <a:off x="3326034" y="5010942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F9936BF-A570-2248-8559-47BE857D717A}"/>
              </a:ext>
            </a:extLst>
          </p:cNvPr>
          <p:cNvSpPr txBox="1"/>
          <p:nvPr/>
        </p:nvSpPr>
        <p:spPr>
          <a:xfrm>
            <a:off x="2406088" y="6949345"/>
            <a:ext cx="2263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ES" sz="1200" b="1" dirty="0"/>
              <a:t>i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23DCC04-8FDC-BC47-970F-901204F0AE9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2378" t="5196" b="54832"/>
          <a:stretch/>
        </p:blipFill>
        <p:spPr>
          <a:xfrm>
            <a:off x="4072040" y="7027680"/>
            <a:ext cx="926834" cy="6082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771AC0-FC35-7542-A635-87F42F1EA06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29760"/>
          <a:stretch/>
        </p:blipFill>
        <p:spPr>
          <a:xfrm>
            <a:off x="519353" y="893238"/>
            <a:ext cx="1607947" cy="1376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D9601C-BD73-914B-A867-67F0652D1BE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31032"/>
          <a:stretch/>
        </p:blipFill>
        <p:spPr>
          <a:xfrm>
            <a:off x="3952046" y="753305"/>
            <a:ext cx="1510231" cy="15165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7590D22-62B0-7342-B746-E847AC96BDE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r="29982"/>
          <a:stretch/>
        </p:blipFill>
        <p:spPr>
          <a:xfrm>
            <a:off x="4003582" y="2917585"/>
            <a:ext cx="1485178" cy="13834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9BD8788-03EC-7245-90C4-54DB9136488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284938" y="5077721"/>
            <a:ext cx="3275974" cy="1644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166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7117</TotalTime>
  <Words>12</Words>
  <Application>Microsoft Office PowerPoint</Application>
  <PresentationFormat>A4 (210 x 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Fotini Vasilopoulou</dc:creator>
  <cp:lastModifiedBy>Mercè pallàs</cp:lastModifiedBy>
  <cp:revision>61</cp:revision>
  <cp:lastPrinted>2020-12-16T16:16:41Z</cp:lastPrinted>
  <dcterms:created xsi:type="dcterms:W3CDTF">2020-11-23T15:26:27Z</dcterms:created>
  <dcterms:modified xsi:type="dcterms:W3CDTF">2020-12-16T19:23:44Z</dcterms:modified>
</cp:coreProperties>
</file>