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2" r:id="rId2"/>
  </p:sldIdLst>
  <p:sldSz cx="6858000" cy="9906000" type="A4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ian Griñán Ferré" initials="CGF" lastIdx="1" clrIdx="0">
    <p:extLst>
      <p:ext uri="{19B8F6BF-5375-455C-9EA6-DF929625EA0E}">
        <p15:presenceInfo xmlns:p15="http://schemas.microsoft.com/office/powerpoint/2012/main" userId="S::christian.grinan@ub.edu::b480bc03-4f3c-4bde-8e49-80ae7846167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–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91"/>
    <p:restoredTop sz="95909"/>
  </p:normalViewPr>
  <p:slideViewPr>
    <p:cSldViewPr snapToGrid="0" snapToObjects="1">
      <p:cViewPr varScale="1">
        <p:scale>
          <a:sx n="79" d="100"/>
          <a:sy n="79" d="100"/>
        </p:scale>
        <p:origin x="302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11750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081512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1523263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733041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384424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270412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1004505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222639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758111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964971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2451856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936808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emf"/><Relationship Id="rId26" Type="http://schemas.openxmlformats.org/officeDocument/2006/relationships/image" Target="../media/image25.emf"/><Relationship Id="rId3" Type="http://schemas.openxmlformats.org/officeDocument/2006/relationships/image" Target="../media/image2.png"/><Relationship Id="rId21" Type="http://schemas.openxmlformats.org/officeDocument/2006/relationships/image" Target="../media/image20.emf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emf"/><Relationship Id="rId25" Type="http://schemas.openxmlformats.org/officeDocument/2006/relationships/image" Target="../media/image24.emf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emf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emf"/><Relationship Id="rId10" Type="http://schemas.openxmlformats.org/officeDocument/2006/relationships/image" Target="../media/image9.png"/><Relationship Id="rId19" Type="http://schemas.openxmlformats.org/officeDocument/2006/relationships/image" Target="../media/image18.emf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50F72763-31F8-0C4A-ACBC-366C6E4826E4}"/>
              </a:ext>
            </a:extLst>
          </p:cNvPr>
          <p:cNvGrpSpPr/>
          <p:nvPr/>
        </p:nvGrpSpPr>
        <p:grpSpPr>
          <a:xfrm>
            <a:off x="757028" y="669933"/>
            <a:ext cx="5028519" cy="2395512"/>
            <a:chOff x="406187" y="473885"/>
            <a:chExt cx="5632813" cy="270000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15D0D4C-F1CB-104D-A34E-0CE84BA4D1FF}"/>
                </a:ext>
              </a:extLst>
            </p:cNvPr>
            <p:cNvGrpSpPr/>
            <p:nvPr/>
          </p:nvGrpSpPr>
          <p:grpSpPr>
            <a:xfrm>
              <a:off x="819000" y="473885"/>
              <a:ext cx="5220000" cy="2700000"/>
              <a:chOff x="300433" y="465235"/>
              <a:chExt cx="4717529" cy="2278455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32401E5E-F7FA-454D-B725-083C2511B1F1}"/>
                  </a:ext>
                </a:extLst>
              </p:cNvPr>
              <p:cNvPicPr>
                <a:picLocks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304114" y="1247092"/>
                <a:ext cx="900000" cy="720000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5F56D90E-C5A3-F141-8DC0-2429034A15CB}"/>
                  </a:ext>
                </a:extLst>
              </p:cNvPr>
              <p:cNvPicPr>
                <a:picLocks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0800000">
                <a:off x="300433" y="2023690"/>
                <a:ext cx="900000" cy="720000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53DF11FC-826C-4341-81FB-65BBB6B1E2F5}"/>
                  </a:ext>
                </a:extLst>
              </p:cNvPr>
              <p:cNvPicPr>
                <a:picLocks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2274" y="470494"/>
                <a:ext cx="900000" cy="720000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2D946BE0-46E5-7B4F-AF50-BC73F6D8479E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56196" y="469180"/>
                <a:ext cx="900000" cy="720000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80B95642-04D1-6645-BFF3-AE9823F64043}"/>
                  </a:ext>
                </a:extLst>
              </p:cNvPr>
              <p:cNvPicPr>
                <a:picLocks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65283" y="1244462"/>
                <a:ext cx="900000" cy="720000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6DA7EF72-935B-F14E-ACE0-E2B65BDC446B}"/>
                  </a:ext>
                </a:extLst>
              </p:cNvPr>
              <p:cNvPicPr>
                <a:picLocks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65283" y="2023690"/>
                <a:ext cx="900000" cy="720000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5CD38F1D-58B5-D849-A1C0-B52B0E69D596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216367" y="2023690"/>
                <a:ext cx="900000" cy="720000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B37DAFD-9288-4D4E-8F0D-F62DCC74E40D}"/>
                  </a:ext>
                </a:extLst>
              </p:cNvPr>
              <p:cNvPicPr>
                <a:picLocks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216367" y="1244462"/>
                <a:ext cx="900000" cy="720000"/>
              </a:xfrm>
              <a:prstGeom prst="rect">
                <a:avLst/>
              </a:prstGeom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0586A6B4-AFF9-064A-89A7-A014AB6B15B8}"/>
                  </a:ext>
                </a:extLst>
              </p:cNvPr>
              <p:cNvPicPr>
                <a:picLocks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flipH="1">
                <a:off x="3164040" y="466550"/>
                <a:ext cx="900000" cy="720000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9D964292-EBDE-0148-AE7C-7953C66A60F9}"/>
                  </a:ext>
                </a:extLst>
              </p:cNvPr>
              <p:cNvPicPr>
                <a:picLocks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 rot="10800000">
                <a:off x="3163771" y="2023690"/>
                <a:ext cx="900000" cy="720000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FBE7C74E-8E58-9046-BF6B-5FB774C59F05}"/>
                  </a:ext>
                </a:extLst>
              </p:cNvPr>
              <p:cNvPicPr>
                <a:picLocks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 rot="10800000" flipH="1">
                <a:off x="3163770" y="1245120"/>
                <a:ext cx="900000" cy="720000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D33AEC88-3919-CB4E-9F28-2EAA62F2A918}"/>
                  </a:ext>
                </a:extLst>
              </p:cNvPr>
              <p:cNvPicPr>
                <a:picLocks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 rot="10800000">
                <a:off x="2210118" y="467865"/>
                <a:ext cx="900000" cy="720000"/>
              </a:xfrm>
              <a:prstGeom prst="rect">
                <a:avLst/>
              </a:prstGeom>
            </p:spPr>
          </p:pic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5A4B6437-6EDF-304F-B46D-75C84F33E0FA}"/>
                  </a:ext>
                </a:extLst>
              </p:cNvPr>
              <p:cNvPicPr>
                <a:picLocks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 rot="10800000">
                <a:off x="4117962" y="465235"/>
                <a:ext cx="900000" cy="720000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347DA003-95BB-9046-84D7-F2B696EC059D}"/>
                  </a:ext>
                </a:extLst>
              </p:cNvPr>
              <p:cNvPicPr>
                <a:picLocks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 rot="10800000" flipH="1">
                <a:off x="4117962" y="1244463"/>
                <a:ext cx="900000" cy="720000"/>
              </a:xfrm>
              <a:prstGeom prst="rect">
                <a:avLst/>
              </a:prstGeom>
            </p:spPr>
          </p:pic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130204C4-5153-534F-8E5E-3104EBC07CD4}"/>
                  </a:ext>
                </a:extLst>
              </p:cNvPr>
              <p:cNvPicPr>
                <a:picLocks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 rot="10800000">
                <a:off x="4117962" y="2023690"/>
                <a:ext cx="900000" cy="720000"/>
              </a:xfrm>
              <a:prstGeom prst="rect">
                <a:avLst/>
              </a:prstGeom>
            </p:spPr>
          </p:pic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5CA52F6-E68E-4D41-B287-7E6C3BC1D4D0}"/>
                </a:ext>
              </a:extLst>
            </p:cNvPr>
            <p:cNvGrpSpPr/>
            <p:nvPr/>
          </p:nvGrpSpPr>
          <p:grpSpPr>
            <a:xfrm>
              <a:off x="406187" y="473885"/>
              <a:ext cx="460331" cy="2700000"/>
              <a:chOff x="406187" y="473885"/>
              <a:chExt cx="460331" cy="2700000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760035A-7B53-254E-8198-2C0B42928E44}"/>
                  </a:ext>
                </a:extLst>
              </p:cNvPr>
              <p:cNvSpPr txBox="1"/>
              <p:nvPr/>
            </p:nvSpPr>
            <p:spPr>
              <a:xfrm rot="16200000">
                <a:off x="14531" y="1667847"/>
                <a:ext cx="1059122" cy="2758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b="1" dirty="0">
                    <a:solidFill>
                      <a:srgbClr val="C00000"/>
                    </a:solidFill>
                  </a:rPr>
                  <a:t>Iba-1</a:t>
                </a:r>
                <a:r>
                  <a:rPr lang="en-US" sz="1000" b="1" dirty="0"/>
                  <a:t>/</a:t>
                </a:r>
                <a:r>
                  <a:rPr lang="en-US" sz="1000" b="1" dirty="0">
                    <a:solidFill>
                      <a:srgbClr val="2237A1"/>
                    </a:solidFill>
                  </a:rPr>
                  <a:t>Hoechst</a:t>
                </a:r>
                <a:endParaRPr lang="en-GR" sz="1000" b="1" dirty="0">
                  <a:solidFill>
                    <a:srgbClr val="2237A1"/>
                  </a:solidFill>
                </a:endParaRPr>
              </a:p>
            </p:txBody>
          </p: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613A23AB-1534-4545-A261-DC18AB06A924}"/>
                  </a:ext>
                </a:extLst>
              </p:cNvPr>
              <p:cNvCxnSpPr/>
              <p:nvPr/>
            </p:nvCxnSpPr>
            <p:spPr>
              <a:xfrm>
                <a:off x="633708" y="473885"/>
                <a:ext cx="0" cy="270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A9ABDDC-841B-C345-825F-9FB78E9AD044}"/>
                  </a:ext>
                </a:extLst>
              </p:cNvPr>
              <p:cNvSpPr txBox="1"/>
              <p:nvPr/>
            </p:nvSpPr>
            <p:spPr>
              <a:xfrm rot="16200000">
                <a:off x="571726" y="729802"/>
                <a:ext cx="34336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ES" sz="1000" dirty="0"/>
                  <a:t>DG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2268505-FC97-8F43-8973-F134DE859778}"/>
                  </a:ext>
                </a:extLst>
              </p:cNvPr>
              <p:cNvSpPr txBox="1"/>
              <p:nvPr/>
            </p:nvSpPr>
            <p:spPr>
              <a:xfrm rot="16200000">
                <a:off x="524606" y="1648722"/>
                <a:ext cx="393056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ES" sz="1000" dirty="0"/>
                  <a:t>CA1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F2405D1-906C-1C40-9240-E76E67A5E85E}"/>
                  </a:ext>
                </a:extLst>
              </p:cNvPr>
              <p:cNvSpPr txBox="1"/>
              <p:nvPr/>
            </p:nvSpPr>
            <p:spPr>
              <a:xfrm rot="16200000">
                <a:off x="526858" y="2688863"/>
                <a:ext cx="393056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ES" sz="1000" dirty="0"/>
                  <a:t>CA3</a:t>
                </a:r>
              </a:p>
            </p:txBody>
          </p:sp>
        </p:grp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A6CD3889-D26A-9745-93B6-DA0744EF24C6}"/>
              </a:ext>
            </a:extLst>
          </p:cNvPr>
          <p:cNvSpPr txBox="1"/>
          <p:nvPr/>
        </p:nvSpPr>
        <p:spPr>
          <a:xfrm>
            <a:off x="894830" y="328956"/>
            <a:ext cx="26642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dirty="0"/>
              <a:t>a</a:t>
            </a:r>
            <a:endParaRPr lang="en-ES" sz="1300" b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72566D8-2F05-2C4A-9938-79BC99DF597F}"/>
              </a:ext>
            </a:extLst>
          </p:cNvPr>
          <p:cNvSpPr txBox="1"/>
          <p:nvPr/>
        </p:nvSpPr>
        <p:spPr>
          <a:xfrm>
            <a:off x="1040175" y="3205196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1300" b="1" dirty="0"/>
              <a:t>b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408DFEA-596E-C242-956E-EFF3B170580E}"/>
              </a:ext>
            </a:extLst>
          </p:cNvPr>
          <p:cNvSpPr txBox="1"/>
          <p:nvPr/>
        </p:nvSpPr>
        <p:spPr>
          <a:xfrm>
            <a:off x="2708862" y="3205196"/>
            <a:ext cx="25519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1300" b="1" dirty="0"/>
              <a:t>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671FBF7-22E9-9148-A6AF-DEF51E903C8B}"/>
              </a:ext>
            </a:extLst>
          </p:cNvPr>
          <p:cNvSpPr txBox="1"/>
          <p:nvPr/>
        </p:nvSpPr>
        <p:spPr>
          <a:xfrm>
            <a:off x="4437770" y="3166696"/>
            <a:ext cx="27443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1300" b="1" dirty="0"/>
              <a:t>d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893C7E6-BC72-2249-BE27-FEC1C5500259}"/>
              </a:ext>
            </a:extLst>
          </p:cNvPr>
          <p:cNvGrpSpPr/>
          <p:nvPr/>
        </p:nvGrpSpPr>
        <p:grpSpPr>
          <a:xfrm>
            <a:off x="1324600" y="481111"/>
            <a:ext cx="4537571" cy="255865"/>
            <a:chOff x="1255148" y="446527"/>
            <a:chExt cx="4537571" cy="255865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7F243480-ABE5-AA4F-8AA0-94ACB016FD7D}"/>
                </a:ext>
              </a:extLst>
            </p:cNvPr>
            <p:cNvGrpSpPr/>
            <p:nvPr/>
          </p:nvGrpSpPr>
          <p:grpSpPr>
            <a:xfrm>
              <a:off x="1255148" y="446527"/>
              <a:ext cx="3441591" cy="255865"/>
              <a:chOff x="1290533" y="745985"/>
              <a:chExt cx="3441591" cy="255865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C5981E8-17C7-FA45-A016-022F090044D6}"/>
                  </a:ext>
                </a:extLst>
              </p:cNvPr>
              <p:cNvSpPr txBox="1"/>
              <p:nvPr/>
            </p:nvSpPr>
            <p:spPr>
              <a:xfrm>
                <a:off x="1290533" y="755629"/>
                <a:ext cx="506870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R" sz="1000" b="1" dirty="0"/>
                  <a:t>WT Ct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B02B6B1D-FF92-3B46-A60A-F77BC07EEE5E}"/>
                  </a:ext>
                </a:extLst>
              </p:cNvPr>
              <p:cNvSpPr txBox="1"/>
              <p:nvPr/>
            </p:nvSpPr>
            <p:spPr>
              <a:xfrm>
                <a:off x="2042610" y="745985"/>
                <a:ext cx="67839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R" sz="1000" b="1" dirty="0"/>
                  <a:t>5XFAD Ct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C22142D6-6768-BF45-9B21-074803C370C7}"/>
                  </a:ext>
                </a:extLst>
              </p:cNvPr>
              <p:cNvSpPr txBox="1"/>
              <p:nvPr/>
            </p:nvSpPr>
            <p:spPr>
              <a:xfrm>
                <a:off x="3064762" y="745985"/>
                <a:ext cx="715260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R" sz="1000" b="1" dirty="0"/>
                  <a:t>Donepezil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38C8B01-3D1B-FD41-9EE3-745F10570078}"/>
                  </a:ext>
                </a:extLst>
              </p:cNvPr>
              <p:cNvSpPr txBox="1"/>
              <p:nvPr/>
            </p:nvSpPr>
            <p:spPr>
              <a:xfrm>
                <a:off x="4048924" y="745985"/>
                <a:ext cx="683200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R" sz="1000" b="1" dirty="0"/>
                  <a:t>LSL60101</a:t>
                </a:r>
              </a:p>
            </p:txBody>
          </p: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EDF2564-47E7-B640-BE51-49A89091434E}"/>
                </a:ext>
              </a:extLst>
            </p:cNvPr>
            <p:cNvSpPr txBox="1"/>
            <p:nvPr/>
          </p:nvSpPr>
          <p:spPr>
            <a:xfrm>
              <a:off x="4750446" y="452774"/>
              <a:ext cx="104227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R" sz="800" b="1"/>
                <a:t>D</a:t>
              </a:r>
              <a:r>
                <a:rPr lang="en-US" sz="800" b="1" dirty="0"/>
                <a:t>one</a:t>
              </a:r>
              <a:r>
                <a:rPr lang="en-GR" sz="800" b="1"/>
                <a:t>p</a:t>
              </a:r>
              <a:r>
                <a:rPr lang="en-US" sz="800" b="1" dirty="0" err="1"/>
                <a:t>ezil</a:t>
              </a:r>
              <a:r>
                <a:rPr lang="en-US" sz="800" b="1" dirty="0"/>
                <a:t>/</a:t>
              </a:r>
              <a:r>
                <a:rPr lang="en-GR" sz="800" b="1"/>
                <a:t>LS</a:t>
              </a:r>
              <a:r>
                <a:rPr lang="en-US" sz="800" b="1" dirty="0"/>
                <a:t>L60101</a:t>
              </a:r>
              <a:endParaRPr lang="en-GR" sz="800" b="1" dirty="0"/>
            </a:p>
          </p:txBody>
        </p: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0089A855-768B-0D40-8E9C-86FF1B031D92}"/>
              </a:ext>
            </a:extLst>
          </p:cNvPr>
          <p:cNvPicPr>
            <a:picLocks/>
          </p:cNvPicPr>
          <p:nvPr/>
        </p:nvPicPr>
        <p:blipFill rotWithShape="1">
          <a:blip r:embed="rId17"/>
          <a:srcRect l="14100"/>
          <a:stretch/>
        </p:blipFill>
        <p:spPr>
          <a:xfrm>
            <a:off x="4539597" y="3483041"/>
            <a:ext cx="1484348" cy="15552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2B6F9D7-0C55-874E-AEFF-2963FDB188D7}"/>
              </a:ext>
            </a:extLst>
          </p:cNvPr>
          <p:cNvPicPr>
            <a:picLocks/>
          </p:cNvPicPr>
          <p:nvPr/>
        </p:nvPicPr>
        <p:blipFill rotWithShape="1">
          <a:blip r:embed="rId18"/>
          <a:srcRect l="14531"/>
          <a:stretch/>
        </p:blipFill>
        <p:spPr>
          <a:xfrm>
            <a:off x="2857631" y="3478001"/>
            <a:ext cx="1476905" cy="15552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06096441-C594-7A49-B2B4-F0742E19EB32}"/>
              </a:ext>
            </a:extLst>
          </p:cNvPr>
          <p:cNvPicPr>
            <a:picLocks/>
          </p:cNvPicPr>
          <p:nvPr/>
        </p:nvPicPr>
        <p:blipFill rotWithShape="1">
          <a:blip r:embed="rId19"/>
          <a:srcRect l="14100"/>
          <a:stretch/>
        </p:blipFill>
        <p:spPr>
          <a:xfrm>
            <a:off x="1167974" y="3262230"/>
            <a:ext cx="1484347" cy="1762394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FC2138A9-9378-FC48-8C10-0A6F4B6EED83}"/>
              </a:ext>
            </a:extLst>
          </p:cNvPr>
          <p:cNvSpPr txBox="1"/>
          <p:nvPr/>
        </p:nvSpPr>
        <p:spPr>
          <a:xfrm>
            <a:off x="1015674" y="5038777"/>
            <a:ext cx="26642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1300" b="1" dirty="0"/>
              <a:t>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F54D378-46F9-0B4F-A762-5468C84DA564}"/>
              </a:ext>
            </a:extLst>
          </p:cNvPr>
          <p:cNvSpPr txBox="1"/>
          <p:nvPr/>
        </p:nvSpPr>
        <p:spPr>
          <a:xfrm>
            <a:off x="2495569" y="7653990"/>
            <a:ext cx="29841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sz="1300" b="1" dirty="0"/>
              <a:t>f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07C13C9-C23B-E944-A632-17EBAD6D880E}"/>
              </a:ext>
            </a:extLst>
          </p:cNvPr>
          <p:cNvSpPr txBox="1"/>
          <p:nvPr/>
        </p:nvSpPr>
        <p:spPr>
          <a:xfrm>
            <a:off x="-40619" y="-40408"/>
            <a:ext cx="8639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5. </a:t>
            </a:r>
            <a:endParaRPr lang="en-ES" sz="1400" b="1" dirty="0"/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253B4B6C-AAAC-F640-82E5-3097B3907016}"/>
              </a:ext>
            </a:extLst>
          </p:cNvPr>
          <p:cNvCxnSpPr>
            <a:cxnSpLocks/>
          </p:cNvCxnSpPr>
          <p:nvPr/>
        </p:nvCxnSpPr>
        <p:spPr>
          <a:xfrm flipH="1">
            <a:off x="1775298" y="1407934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62BCB242-C6F6-7149-A1F5-0D353A94C28A}"/>
              </a:ext>
            </a:extLst>
          </p:cNvPr>
          <p:cNvCxnSpPr>
            <a:cxnSpLocks/>
          </p:cNvCxnSpPr>
          <p:nvPr/>
        </p:nvCxnSpPr>
        <p:spPr>
          <a:xfrm flipH="1">
            <a:off x="2721284" y="1405191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D2AB3301-4F84-5341-AC91-E3FB2671B7AA}"/>
              </a:ext>
            </a:extLst>
          </p:cNvPr>
          <p:cNvCxnSpPr>
            <a:cxnSpLocks/>
          </p:cNvCxnSpPr>
          <p:nvPr/>
        </p:nvCxnSpPr>
        <p:spPr>
          <a:xfrm flipH="1">
            <a:off x="3646255" y="1405191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114A6C3C-FBCD-FE4E-894F-1841D9ADA5CE}"/>
              </a:ext>
            </a:extLst>
          </p:cNvPr>
          <p:cNvCxnSpPr>
            <a:cxnSpLocks/>
          </p:cNvCxnSpPr>
          <p:nvPr/>
        </p:nvCxnSpPr>
        <p:spPr>
          <a:xfrm flipH="1">
            <a:off x="4603167" y="1405191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16B7EAC0-34E8-554F-979A-55BBD2532FBF}"/>
              </a:ext>
            </a:extLst>
          </p:cNvPr>
          <p:cNvCxnSpPr>
            <a:cxnSpLocks/>
          </p:cNvCxnSpPr>
          <p:nvPr/>
        </p:nvCxnSpPr>
        <p:spPr>
          <a:xfrm flipH="1">
            <a:off x="5549024" y="1407520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30813250-5A00-AF45-83C8-2D9EAC333A4C}"/>
              </a:ext>
            </a:extLst>
          </p:cNvPr>
          <p:cNvCxnSpPr>
            <a:cxnSpLocks/>
          </p:cNvCxnSpPr>
          <p:nvPr/>
        </p:nvCxnSpPr>
        <p:spPr>
          <a:xfrm flipH="1">
            <a:off x="1776765" y="2224226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C87AE055-CC31-A645-A231-F9164E7D4DD1}"/>
              </a:ext>
            </a:extLst>
          </p:cNvPr>
          <p:cNvCxnSpPr>
            <a:cxnSpLocks/>
          </p:cNvCxnSpPr>
          <p:nvPr/>
        </p:nvCxnSpPr>
        <p:spPr>
          <a:xfrm flipH="1">
            <a:off x="2729099" y="2224226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6161BA59-92D0-004F-ABC6-3A8D1B2B9E1A}"/>
              </a:ext>
            </a:extLst>
          </p:cNvPr>
          <p:cNvCxnSpPr>
            <a:cxnSpLocks/>
          </p:cNvCxnSpPr>
          <p:nvPr/>
        </p:nvCxnSpPr>
        <p:spPr>
          <a:xfrm flipH="1">
            <a:off x="3646255" y="2224226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63ECA5BF-6FA7-344D-B733-5A05CD5C1DC6}"/>
              </a:ext>
            </a:extLst>
          </p:cNvPr>
          <p:cNvCxnSpPr>
            <a:cxnSpLocks/>
          </p:cNvCxnSpPr>
          <p:nvPr/>
        </p:nvCxnSpPr>
        <p:spPr>
          <a:xfrm flipH="1">
            <a:off x="4603167" y="2217160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4CD1409-94F0-954F-9F1D-1F7C868CF690}"/>
              </a:ext>
            </a:extLst>
          </p:cNvPr>
          <p:cNvCxnSpPr>
            <a:cxnSpLocks/>
          </p:cNvCxnSpPr>
          <p:nvPr/>
        </p:nvCxnSpPr>
        <p:spPr>
          <a:xfrm flipH="1">
            <a:off x="5535153" y="2217160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B70E5D09-02F7-9D41-AFC6-02B6550CE1AD}"/>
              </a:ext>
            </a:extLst>
          </p:cNvPr>
          <p:cNvCxnSpPr>
            <a:cxnSpLocks/>
          </p:cNvCxnSpPr>
          <p:nvPr/>
        </p:nvCxnSpPr>
        <p:spPr>
          <a:xfrm flipH="1">
            <a:off x="5552740" y="3035683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9E077E76-251E-6040-BCE6-B0997FE2B2FB}"/>
              </a:ext>
            </a:extLst>
          </p:cNvPr>
          <p:cNvCxnSpPr>
            <a:cxnSpLocks/>
          </p:cNvCxnSpPr>
          <p:nvPr/>
        </p:nvCxnSpPr>
        <p:spPr>
          <a:xfrm flipH="1">
            <a:off x="4603167" y="3035683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51B20F35-C887-974A-B0CD-8CEB83EABD85}"/>
              </a:ext>
            </a:extLst>
          </p:cNvPr>
          <p:cNvCxnSpPr>
            <a:cxnSpLocks/>
          </p:cNvCxnSpPr>
          <p:nvPr/>
        </p:nvCxnSpPr>
        <p:spPr>
          <a:xfrm flipH="1">
            <a:off x="3646255" y="3035683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7FD5C522-04E4-D446-BC13-07AF5186190D}"/>
              </a:ext>
            </a:extLst>
          </p:cNvPr>
          <p:cNvCxnSpPr>
            <a:cxnSpLocks/>
          </p:cNvCxnSpPr>
          <p:nvPr/>
        </p:nvCxnSpPr>
        <p:spPr>
          <a:xfrm flipH="1">
            <a:off x="2708862" y="3035088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38206619-ECA9-004D-980D-7E4F4C39CEE4}"/>
              </a:ext>
            </a:extLst>
          </p:cNvPr>
          <p:cNvCxnSpPr>
            <a:cxnSpLocks/>
          </p:cNvCxnSpPr>
          <p:nvPr/>
        </p:nvCxnSpPr>
        <p:spPr>
          <a:xfrm flipH="1">
            <a:off x="1775298" y="3035088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CA1A0A91-314F-BF47-9DBD-C80F2FC99285}"/>
              </a:ext>
            </a:extLst>
          </p:cNvPr>
          <p:cNvSpPr txBox="1"/>
          <p:nvPr/>
        </p:nvSpPr>
        <p:spPr>
          <a:xfrm>
            <a:off x="1710404" y="1304279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200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401D3CE-28F1-1041-8040-48BAAC1C0B0C}"/>
              </a:ext>
            </a:extLst>
          </p:cNvPr>
          <p:cNvSpPr txBox="1"/>
          <p:nvPr/>
        </p:nvSpPr>
        <p:spPr>
          <a:xfrm>
            <a:off x="2684029" y="1297742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200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E1AFFA1-89D7-4F4C-BC07-6AC814DBCF41}"/>
              </a:ext>
            </a:extLst>
          </p:cNvPr>
          <p:cNvSpPr txBox="1"/>
          <p:nvPr/>
        </p:nvSpPr>
        <p:spPr>
          <a:xfrm>
            <a:off x="3599866" y="1297886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200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5FC0602-766B-ED49-8896-30FED8C0F7BE}"/>
              </a:ext>
            </a:extLst>
          </p:cNvPr>
          <p:cNvSpPr txBox="1"/>
          <p:nvPr/>
        </p:nvSpPr>
        <p:spPr>
          <a:xfrm>
            <a:off x="4543060" y="1297995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200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7365148-821C-744D-9BC0-10507C489E32}"/>
              </a:ext>
            </a:extLst>
          </p:cNvPr>
          <p:cNvSpPr txBox="1"/>
          <p:nvPr/>
        </p:nvSpPr>
        <p:spPr>
          <a:xfrm>
            <a:off x="5493696" y="1299566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200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2A98E97-2A33-F04E-AD04-509044F77FC5}"/>
              </a:ext>
            </a:extLst>
          </p:cNvPr>
          <p:cNvSpPr txBox="1"/>
          <p:nvPr/>
        </p:nvSpPr>
        <p:spPr>
          <a:xfrm>
            <a:off x="1707085" y="2111410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200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CC83CDE-F53C-0E43-A969-75BF36CD62FE}"/>
              </a:ext>
            </a:extLst>
          </p:cNvPr>
          <p:cNvSpPr txBox="1"/>
          <p:nvPr/>
        </p:nvSpPr>
        <p:spPr>
          <a:xfrm>
            <a:off x="2672397" y="2104873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200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15B0587-E3B9-1B42-A024-DAF7D97BA63A}"/>
              </a:ext>
            </a:extLst>
          </p:cNvPr>
          <p:cNvSpPr txBox="1"/>
          <p:nvPr/>
        </p:nvSpPr>
        <p:spPr>
          <a:xfrm>
            <a:off x="3588234" y="2105017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200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5AC827F8-FC10-C540-B610-6350F689C470}"/>
              </a:ext>
            </a:extLst>
          </p:cNvPr>
          <p:cNvSpPr txBox="1"/>
          <p:nvPr/>
        </p:nvSpPr>
        <p:spPr>
          <a:xfrm>
            <a:off x="4531428" y="2105126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200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B88C4B48-5EC7-B04A-9DB6-475CE651739E}"/>
              </a:ext>
            </a:extLst>
          </p:cNvPr>
          <p:cNvSpPr txBox="1"/>
          <p:nvPr/>
        </p:nvSpPr>
        <p:spPr>
          <a:xfrm>
            <a:off x="5482064" y="2106697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200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06E3D75-B47E-4840-94EB-A17BD3F8084A}"/>
              </a:ext>
            </a:extLst>
          </p:cNvPr>
          <p:cNvSpPr txBox="1"/>
          <p:nvPr/>
        </p:nvSpPr>
        <p:spPr>
          <a:xfrm>
            <a:off x="1698772" y="2927587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200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CD8A75A8-9922-E24E-AC40-5529318265A4}"/>
              </a:ext>
            </a:extLst>
          </p:cNvPr>
          <p:cNvSpPr txBox="1"/>
          <p:nvPr/>
        </p:nvSpPr>
        <p:spPr>
          <a:xfrm>
            <a:off x="2672397" y="2921050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200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ED1063FF-7EB6-3741-8A0B-1A2207C8139F}"/>
              </a:ext>
            </a:extLst>
          </p:cNvPr>
          <p:cNvSpPr txBox="1"/>
          <p:nvPr/>
        </p:nvSpPr>
        <p:spPr>
          <a:xfrm>
            <a:off x="3588234" y="2921194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200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D8F58AE-B047-9947-8F53-B744D16D7E39}"/>
              </a:ext>
            </a:extLst>
          </p:cNvPr>
          <p:cNvSpPr txBox="1"/>
          <p:nvPr/>
        </p:nvSpPr>
        <p:spPr>
          <a:xfrm>
            <a:off x="4531428" y="2921303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200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C97593A9-8274-1B4C-B3C8-EF3BA63E614F}"/>
              </a:ext>
            </a:extLst>
          </p:cNvPr>
          <p:cNvSpPr txBox="1"/>
          <p:nvPr/>
        </p:nvSpPr>
        <p:spPr>
          <a:xfrm>
            <a:off x="5482064" y="2922874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200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pic>
        <p:nvPicPr>
          <p:cNvPr id="83" name="Picture 82">
            <a:extLst>
              <a:ext uri="{FF2B5EF4-FFF2-40B4-BE49-F238E27FC236}">
                <a16:creationId xmlns:a16="http://schemas.microsoft.com/office/drawing/2014/main" id="{9E04F9CE-12BE-3F4C-91BA-BDDDE33C1109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l="77812" b="51366"/>
          <a:stretch/>
        </p:blipFill>
        <p:spPr>
          <a:xfrm>
            <a:off x="5577998" y="5398374"/>
            <a:ext cx="516971" cy="5278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1776439-7220-C44B-9C74-3CAAC8BC62D8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t="23163" r="83781" b="23961"/>
          <a:stretch/>
        </p:blipFill>
        <p:spPr>
          <a:xfrm>
            <a:off x="914646" y="3723636"/>
            <a:ext cx="306963" cy="1005384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4F53CA88-003D-C541-AA76-F39E972A2E90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t="18090" r="81801" b="28086"/>
          <a:stretch/>
        </p:blipFill>
        <p:spPr>
          <a:xfrm>
            <a:off x="2625198" y="3826264"/>
            <a:ext cx="324975" cy="84152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566F0DAD-F228-6C40-96C6-CCD45F1CC313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t="14737" r="83300" b="28960"/>
          <a:stretch/>
        </p:blipFill>
        <p:spPr>
          <a:xfrm>
            <a:off x="4341247" y="3800624"/>
            <a:ext cx="285529" cy="841520"/>
          </a:xfrm>
          <a:prstGeom prst="rect">
            <a:avLst/>
          </a:prstGeom>
        </p:spPr>
      </p:pic>
      <p:grpSp>
        <p:nvGrpSpPr>
          <p:cNvPr id="90" name="Group 89">
            <a:extLst>
              <a:ext uri="{FF2B5EF4-FFF2-40B4-BE49-F238E27FC236}">
                <a16:creationId xmlns:a16="http://schemas.microsoft.com/office/drawing/2014/main" id="{BA67BFC7-CB0E-FD44-9608-2B2FDE734569}"/>
              </a:ext>
            </a:extLst>
          </p:cNvPr>
          <p:cNvGrpSpPr/>
          <p:nvPr/>
        </p:nvGrpSpPr>
        <p:grpSpPr>
          <a:xfrm>
            <a:off x="2389400" y="7681774"/>
            <a:ext cx="1951847" cy="1970524"/>
            <a:chOff x="803221" y="8006188"/>
            <a:chExt cx="1691160" cy="1705972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89442B8-0693-C34D-95B2-7BE277276B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/>
            <a:srcRect l="17011"/>
            <a:stretch/>
          </p:blipFill>
          <p:spPr>
            <a:xfrm>
              <a:off x="1040174" y="8006188"/>
              <a:ext cx="1454207" cy="1705972"/>
            </a:xfrm>
            <a:prstGeom prst="rect">
              <a:avLst/>
            </a:prstGeom>
          </p:spPr>
        </p:pic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B17F2FE1-AD40-7648-A76F-CA0842B009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5"/>
            <a:srcRect l="234" t="43917" r="94274" b="26719"/>
            <a:stretch/>
          </p:blipFill>
          <p:spPr>
            <a:xfrm>
              <a:off x="803221" y="8532813"/>
              <a:ext cx="227349" cy="652721"/>
            </a:xfrm>
            <a:prstGeom prst="rect">
              <a:avLst/>
            </a:prstGeom>
          </p:spPr>
        </p:pic>
      </p:grpSp>
      <p:pic>
        <p:nvPicPr>
          <p:cNvPr id="43" name="Picture 42">
            <a:extLst>
              <a:ext uri="{FF2B5EF4-FFF2-40B4-BE49-F238E27FC236}">
                <a16:creationId xmlns:a16="http://schemas.microsoft.com/office/drawing/2014/main" id="{E7A9DC4E-8A83-8F4F-B102-6169CFFBBA98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869511" y="5398990"/>
            <a:ext cx="4815402" cy="209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64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7117</TotalTime>
  <Words>73</Words>
  <Application>Microsoft Office PowerPoint</Application>
  <PresentationFormat>A4 (210 x 297 mm)</PresentationFormat>
  <Paragraphs>31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Fotini Vasilopoulou</dc:creator>
  <cp:lastModifiedBy>Mercè pallàs</cp:lastModifiedBy>
  <cp:revision>59</cp:revision>
  <cp:lastPrinted>2020-12-16T16:16:41Z</cp:lastPrinted>
  <dcterms:created xsi:type="dcterms:W3CDTF">2020-11-23T15:26:27Z</dcterms:created>
  <dcterms:modified xsi:type="dcterms:W3CDTF">2020-12-16T19:22:57Z</dcterms:modified>
</cp:coreProperties>
</file>