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9906000" type="A4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ristian Griñán Ferré" initials="CGF" lastIdx="1" clrIdx="0">
    <p:extLst>
      <p:ext uri="{19B8F6BF-5375-455C-9EA6-DF929625EA0E}">
        <p15:presenceInfo xmlns:p15="http://schemas.microsoft.com/office/powerpoint/2012/main" userId="S::christian.grinan@ub.edu::b480bc03-4f3c-4bde-8e49-80ae7846167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Light Style 1 –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791"/>
    <p:restoredTop sz="95909"/>
  </p:normalViewPr>
  <p:slideViewPr>
    <p:cSldViewPr snapToGrid="0" snapToObjects="1">
      <p:cViewPr varScale="1">
        <p:scale>
          <a:sx n="79" d="100"/>
          <a:sy n="79" d="100"/>
        </p:scale>
        <p:origin x="302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35CC4-CAD5-894F-A525-98DC3D323E1F}" type="datetimeFigureOut">
              <a:rPr lang="en-ES" smtClean="0"/>
              <a:t>12/16/2020</a:t>
            </a:fld>
            <a:endParaRPr lang="en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3A316-6480-9547-B5E8-A591E611523A}" type="slidenum">
              <a:rPr lang="en-ES" smtClean="0"/>
              <a:t>‹Nº›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311750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35CC4-CAD5-894F-A525-98DC3D323E1F}" type="datetimeFigureOut">
              <a:rPr lang="en-ES" smtClean="0"/>
              <a:t>12/16/2020</a:t>
            </a:fld>
            <a:endParaRPr lang="en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3A316-6480-9547-B5E8-A591E611523A}" type="slidenum">
              <a:rPr lang="en-ES" smtClean="0"/>
              <a:t>‹Nº›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3081512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35CC4-CAD5-894F-A525-98DC3D323E1F}" type="datetimeFigureOut">
              <a:rPr lang="en-ES" smtClean="0"/>
              <a:t>12/16/2020</a:t>
            </a:fld>
            <a:endParaRPr lang="en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3A316-6480-9547-B5E8-A591E611523A}" type="slidenum">
              <a:rPr lang="en-ES" smtClean="0"/>
              <a:t>‹Nº›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1523263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35CC4-CAD5-894F-A525-98DC3D323E1F}" type="datetimeFigureOut">
              <a:rPr lang="en-ES" smtClean="0"/>
              <a:t>12/16/2020</a:t>
            </a:fld>
            <a:endParaRPr lang="en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3A316-6480-9547-B5E8-A591E611523A}" type="slidenum">
              <a:rPr lang="en-ES" smtClean="0"/>
              <a:t>‹Nº›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3733041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35CC4-CAD5-894F-A525-98DC3D323E1F}" type="datetimeFigureOut">
              <a:rPr lang="en-ES" smtClean="0"/>
              <a:t>12/16/2020</a:t>
            </a:fld>
            <a:endParaRPr lang="en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3A316-6480-9547-B5E8-A591E611523A}" type="slidenum">
              <a:rPr lang="en-ES" smtClean="0"/>
              <a:t>‹Nº›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3384424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35CC4-CAD5-894F-A525-98DC3D323E1F}" type="datetimeFigureOut">
              <a:rPr lang="en-ES" smtClean="0"/>
              <a:t>12/16/2020</a:t>
            </a:fld>
            <a:endParaRPr lang="en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3A316-6480-9547-B5E8-A591E611523A}" type="slidenum">
              <a:rPr lang="en-ES" smtClean="0"/>
              <a:t>‹Nº›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270412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35CC4-CAD5-894F-A525-98DC3D323E1F}" type="datetimeFigureOut">
              <a:rPr lang="en-ES" smtClean="0"/>
              <a:t>12/16/2020</a:t>
            </a:fld>
            <a:endParaRPr lang="en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3A316-6480-9547-B5E8-A591E611523A}" type="slidenum">
              <a:rPr lang="en-ES" smtClean="0"/>
              <a:t>‹Nº›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1004505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35CC4-CAD5-894F-A525-98DC3D323E1F}" type="datetimeFigureOut">
              <a:rPr lang="en-ES" smtClean="0"/>
              <a:t>12/16/2020</a:t>
            </a:fld>
            <a:endParaRPr lang="en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3A316-6480-9547-B5E8-A591E611523A}" type="slidenum">
              <a:rPr lang="en-ES" smtClean="0"/>
              <a:t>‹Nº›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3222639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35CC4-CAD5-894F-A525-98DC3D323E1F}" type="datetimeFigureOut">
              <a:rPr lang="en-ES" smtClean="0"/>
              <a:t>12/16/2020</a:t>
            </a:fld>
            <a:endParaRPr lang="en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3A316-6480-9547-B5E8-A591E611523A}" type="slidenum">
              <a:rPr lang="en-ES" smtClean="0"/>
              <a:t>‹Nº›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758111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35CC4-CAD5-894F-A525-98DC3D323E1F}" type="datetimeFigureOut">
              <a:rPr lang="en-ES" smtClean="0"/>
              <a:t>12/16/2020</a:t>
            </a:fld>
            <a:endParaRPr lang="en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3A316-6480-9547-B5E8-A591E611523A}" type="slidenum">
              <a:rPr lang="en-ES" smtClean="0"/>
              <a:t>‹Nº›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3964971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35CC4-CAD5-894F-A525-98DC3D323E1F}" type="datetimeFigureOut">
              <a:rPr lang="en-ES" smtClean="0"/>
              <a:t>12/16/2020</a:t>
            </a:fld>
            <a:endParaRPr lang="en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3A316-6480-9547-B5E8-A591E611523A}" type="slidenum">
              <a:rPr lang="en-ES" smtClean="0"/>
              <a:t>‹Nº›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2451856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35CC4-CAD5-894F-A525-98DC3D323E1F}" type="datetimeFigureOut">
              <a:rPr lang="en-ES" smtClean="0"/>
              <a:t>12/16/2020</a:t>
            </a:fld>
            <a:endParaRPr lang="en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43A316-6480-9547-B5E8-A591E611523A}" type="slidenum">
              <a:rPr lang="en-ES" smtClean="0"/>
              <a:t>‹Nº›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936808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emf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11" Type="http://schemas.openxmlformats.org/officeDocument/2006/relationships/image" Target="../media/image10.png"/><Relationship Id="rId5" Type="http://schemas.openxmlformats.org/officeDocument/2006/relationships/image" Target="../media/image4.emf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emf"/><Relationship Id="rId9" Type="http://schemas.openxmlformats.org/officeDocument/2006/relationships/image" Target="../media/image8.emf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49D2AE47-B735-9540-9537-7551C34348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62" y="1814153"/>
            <a:ext cx="3039335" cy="188514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7939711-CB1B-D241-B63C-D60B0EA463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913" y="4250197"/>
            <a:ext cx="2707274" cy="1793704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03DD13B0-F1EA-5642-8A27-1064C7C5BB0A}"/>
              </a:ext>
            </a:extLst>
          </p:cNvPr>
          <p:cNvSpPr txBox="1"/>
          <p:nvPr/>
        </p:nvSpPr>
        <p:spPr>
          <a:xfrm>
            <a:off x="133076" y="3988792"/>
            <a:ext cx="280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sz="1400" b="1" dirty="0"/>
              <a:t>d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36210CB-5009-194A-A06A-0EB517FF4103}"/>
              </a:ext>
            </a:extLst>
          </p:cNvPr>
          <p:cNvSpPr txBox="1"/>
          <p:nvPr/>
        </p:nvSpPr>
        <p:spPr>
          <a:xfrm>
            <a:off x="2978536" y="3988792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sz="1400" b="1" dirty="0"/>
              <a:t>e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E8A42CC7-66ED-9C41-BCC8-2E782F01609A}"/>
              </a:ext>
            </a:extLst>
          </p:cNvPr>
          <p:cNvPicPr>
            <a:picLocks/>
          </p:cNvPicPr>
          <p:nvPr/>
        </p:nvPicPr>
        <p:blipFill rotWithShape="1">
          <a:blip r:embed="rId4"/>
          <a:srcRect r="38980"/>
          <a:stretch/>
        </p:blipFill>
        <p:spPr>
          <a:xfrm>
            <a:off x="861599" y="1798075"/>
            <a:ext cx="2236526" cy="1885142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FB26B607-3F9A-BE47-A935-179D05DE5C44}"/>
              </a:ext>
            </a:extLst>
          </p:cNvPr>
          <p:cNvSpPr txBox="1"/>
          <p:nvPr/>
        </p:nvSpPr>
        <p:spPr>
          <a:xfrm>
            <a:off x="1130490" y="1769166"/>
            <a:ext cx="280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sz="1400" b="1" dirty="0"/>
              <a:t>b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6E64DCD-C049-7342-916D-5B3F0F2F4FB9}"/>
              </a:ext>
            </a:extLst>
          </p:cNvPr>
          <p:cNvSpPr txBox="1"/>
          <p:nvPr/>
        </p:nvSpPr>
        <p:spPr>
          <a:xfrm>
            <a:off x="3640920" y="1769166"/>
            <a:ext cx="2600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sz="1400" b="1" dirty="0"/>
              <a:t>c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3004921C-2067-6E42-959C-6055B33E3CF5}"/>
              </a:ext>
            </a:extLst>
          </p:cNvPr>
          <p:cNvPicPr>
            <a:picLocks/>
          </p:cNvPicPr>
          <p:nvPr/>
        </p:nvPicPr>
        <p:blipFill rotWithShape="1">
          <a:blip r:embed="rId5"/>
          <a:srcRect r="35724"/>
          <a:stretch/>
        </p:blipFill>
        <p:spPr>
          <a:xfrm>
            <a:off x="374816" y="6298217"/>
            <a:ext cx="1606384" cy="1587946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03D1A52B-3CF3-5442-BC7E-B8F30E33FA9F}"/>
              </a:ext>
            </a:extLst>
          </p:cNvPr>
          <p:cNvSpPr txBox="1"/>
          <p:nvPr/>
        </p:nvSpPr>
        <p:spPr>
          <a:xfrm>
            <a:off x="388744" y="6305910"/>
            <a:ext cx="2407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sz="1400" b="1" dirty="0"/>
              <a:t>f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87DDADF-D070-F740-A157-4240545438BC}"/>
              </a:ext>
            </a:extLst>
          </p:cNvPr>
          <p:cNvSpPr txBox="1"/>
          <p:nvPr/>
        </p:nvSpPr>
        <p:spPr>
          <a:xfrm>
            <a:off x="359890" y="7746514"/>
            <a:ext cx="2696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sz="1400" b="1" dirty="0"/>
              <a:t>g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8981A6D0-6E97-8E44-96FD-725A80145F5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2084" b="47481"/>
          <a:stretch/>
        </p:blipFill>
        <p:spPr>
          <a:xfrm>
            <a:off x="1715074" y="6043901"/>
            <a:ext cx="888330" cy="764653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42642B5A-C716-144B-9090-BBC0A8EB0BA1}"/>
              </a:ext>
            </a:extLst>
          </p:cNvPr>
          <p:cNvPicPr>
            <a:picLocks/>
          </p:cNvPicPr>
          <p:nvPr/>
        </p:nvPicPr>
        <p:blipFill rotWithShape="1">
          <a:blip r:embed="rId7"/>
          <a:srcRect r="31664"/>
          <a:stretch/>
        </p:blipFill>
        <p:spPr>
          <a:xfrm>
            <a:off x="374816" y="7902942"/>
            <a:ext cx="1436055" cy="1346760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B6DAFDEF-671C-CF41-B8A8-D5DFCB40E6B1}"/>
              </a:ext>
            </a:extLst>
          </p:cNvPr>
          <p:cNvSpPr txBox="1"/>
          <p:nvPr/>
        </p:nvSpPr>
        <p:spPr>
          <a:xfrm>
            <a:off x="20455" y="23560"/>
            <a:ext cx="8639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Figure 1. </a:t>
            </a:r>
            <a:endParaRPr lang="en-ES" sz="1400" b="1" dirty="0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F5FB0D8C-D281-9D4A-AE47-27F198CA9F63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10385"/>
          <a:stretch/>
        </p:blipFill>
        <p:spPr>
          <a:xfrm>
            <a:off x="772213" y="610568"/>
            <a:ext cx="5672809" cy="990425"/>
          </a:xfrm>
          <a:prstGeom prst="rect">
            <a:avLst/>
          </a:prstGeom>
          <a:ln>
            <a:noFill/>
          </a:ln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A2B1F4FF-4AD5-AC42-95FD-F42EBCBAB4E2}"/>
              </a:ext>
            </a:extLst>
          </p:cNvPr>
          <p:cNvSpPr txBox="1"/>
          <p:nvPr/>
        </p:nvSpPr>
        <p:spPr>
          <a:xfrm>
            <a:off x="564696" y="482408"/>
            <a:ext cx="2728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sz="1400" b="1" dirty="0"/>
              <a:t>a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40C2E37B-86BE-6B47-B0C7-24EEF5D9D25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19283" y="4158759"/>
            <a:ext cx="3668384" cy="1885142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2B22377A-3B2F-824E-8E6D-277F4254507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2084" b="47481"/>
          <a:stretch/>
        </p:blipFill>
        <p:spPr>
          <a:xfrm>
            <a:off x="1703914" y="7717384"/>
            <a:ext cx="888330" cy="764653"/>
          </a:xfrm>
          <a:prstGeom prst="rect">
            <a:avLst/>
          </a:prstGeom>
        </p:spPr>
      </p:pic>
      <p:grpSp>
        <p:nvGrpSpPr>
          <p:cNvPr id="39" name="Group 38">
            <a:extLst>
              <a:ext uri="{FF2B5EF4-FFF2-40B4-BE49-F238E27FC236}">
                <a16:creationId xmlns:a16="http://schemas.microsoft.com/office/drawing/2014/main" id="{48299255-F6FB-E54B-B40B-BFAD7F33026E}"/>
              </a:ext>
            </a:extLst>
          </p:cNvPr>
          <p:cNvGrpSpPr/>
          <p:nvPr/>
        </p:nvGrpSpPr>
        <p:grpSpPr>
          <a:xfrm>
            <a:off x="2910187" y="6298217"/>
            <a:ext cx="3668384" cy="2790129"/>
            <a:chOff x="2910187" y="6595927"/>
            <a:chExt cx="3668384" cy="2790129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38A6E6D6-4D79-9341-B6A0-E02A32E770F1}"/>
                </a:ext>
              </a:extLst>
            </p:cNvPr>
            <p:cNvGrpSpPr/>
            <p:nvPr/>
          </p:nvGrpSpPr>
          <p:grpSpPr>
            <a:xfrm>
              <a:off x="2910187" y="6595927"/>
              <a:ext cx="3668384" cy="2790129"/>
              <a:chOff x="2696752" y="6505303"/>
              <a:chExt cx="4028967" cy="3161211"/>
            </a:xfrm>
          </p:grpSpPr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id="{A5AA851D-9139-C148-AAC2-6171CCA26F1C}"/>
                  </a:ext>
                </a:extLst>
              </p:cNvPr>
              <p:cNvGrpSpPr/>
              <p:nvPr/>
            </p:nvGrpSpPr>
            <p:grpSpPr>
              <a:xfrm>
                <a:off x="2696752" y="6969432"/>
                <a:ext cx="4028967" cy="2547630"/>
                <a:chOff x="289740" y="1059678"/>
                <a:chExt cx="4355479" cy="2731006"/>
              </a:xfrm>
            </p:grpSpPr>
            <p:pic>
              <p:nvPicPr>
                <p:cNvPr id="67" name="Picture 66" descr="Diagram&#10;&#10;Description automatically generated">
                  <a:extLst>
                    <a:ext uri="{FF2B5EF4-FFF2-40B4-BE49-F238E27FC236}">
                      <a16:creationId xmlns:a16="http://schemas.microsoft.com/office/drawing/2014/main" id="{D8C854BC-755E-B546-85CC-5949DDCC01E0}"/>
                    </a:ext>
                  </a:extLst>
                </p:cNvPr>
                <p:cNvPicPr>
                  <a:picLocks/>
                </p:cNvPicPr>
                <p:nvPr/>
              </p:nvPicPr>
              <p:blipFill rotWithShape="1">
                <a:blip r:embed="rId10"/>
                <a:srcRect l="22296" t="7186" r="16868" b="11635"/>
                <a:stretch/>
              </p:blipFill>
              <p:spPr>
                <a:xfrm>
                  <a:off x="306021" y="1079864"/>
                  <a:ext cx="1079999" cy="1080000"/>
                </a:xfrm>
                <a:prstGeom prst="rect">
                  <a:avLst/>
                </a:prstGeom>
              </p:spPr>
            </p:pic>
            <p:pic>
              <p:nvPicPr>
                <p:cNvPr id="68" name="Picture 67" descr="Diagram, venn diagram&#10;&#10;Description automatically generated">
                  <a:extLst>
                    <a:ext uri="{FF2B5EF4-FFF2-40B4-BE49-F238E27FC236}">
                      <a16:creationId xmlns:a16="http://schemas.microsoft.com/office/drawing/2014/main" id="{DC8AB76F-8B7E-B346-ACA1-4D6E8E942F3F}"/>
                    </a:ext>
                  </a:extLst>
                </p:cNvPr>
                <p:cNvPicPr>
                  <a:picLocks/>
                </p:cNvPicPr>
                <p:nvPr/>
              </p:nvPicPr>
              <p:blipFill rotWithShape="1">
                <a:blip r:embed="rId11"/>
                <a:srcRect l="23266" t="7614" r="16950" b="13195"/>
                <a:stretch/>
              </p:blipFill>
              <p:spPr>
                <a:xfrm>
                  <a:off x="289740" y="2706274"/>
                  <a:ext cx="1080000" cy="1079999"/>
                </a:xfrm>
                <a:prstGeom prst="rect">
                  <a:avLst/>
                </a:prstGeom>
              </p:spPr>
            </p:pic>
            <p:pic>
              <p:nvPicPr>
                <p:cNvPr id="69" name="Picture 68" descr="Diagram, venn diagram&#10;&#10;Description automatically generated">
                  <a:extLst>
                    <a:ext uri="{FF2B5EF4-FFF2-40B4-BE49-F238E27FC236}">
                      <a16:creationId xmlns:a16="http://schemas.microsoft.com/office/drawing/2014/main" id="{26276443-1460-5640-9431-045EF1F4D994}"/>
                    </a:ext>
                  </a:extLst>
                </p:cNvPr>
                <p:cNvPicPr>
                  <a:picLocks/>
                </p:cNvPicPr>
                <p:nvPr/>
              </p:nvPicPr>
              <p:blipFill rotWithShape="1">
                <a:blip r:embed="rId12"/>
                <a:srcRect l="21760" t="7895" r="15964" b="12359"/>
                <a:stretch/>
              </p:blipFill>
              <p:spPr>
                <a:xfrm>
                  <a:off x="1405228" y="2706274"/>
                  <a:ext cx="1080000" cy="1079999"/>
                </a:xfrm>
                <a:prstGeom prst="rect">
                  <a:avLst/>
                </a:prstGeom>
              </p:spPr>
            </p:pic>
            <p:pic>
              <p:nvPicPr>
                <p:cNvPr id="70" name="Picture 69" descr="Diagram&#10;&#10;Description automatically generated">
                  <a:extLst>
                    <a:ext uri="{FF2B5EF4-FFF2-40B4-BE49-F238E27FC236}">
                      <a16:creationId xmlns:a16="http://schemas.microsoft.com/office/drawing/2014/main" id="{1BC3F25F-3747-D44A-A075-071C8879E0CC}"/>
                    </a:ext>
                  </a:extLst>
                </p:cNvPr>
                <p:cNvPicPr>
                  <a:picLocks/>
                </p:cNvPicPr>
                <p:nvPr/>
              </p:nvPicPr>
              <p:blipFill rotWithShape="1">
                <a:blip r:embed="rId13"/>
                <a:srcRect l="22958" t="5647" r="16466" b="11264"/>
                <a:stretch/>
              </p:blipFill>
              <p:spPr>
                <a:xfrm>
                  <a:off x="3565219" y="2710685"/>
                  <a:ext cx="1080000" cy="1079999"/>
                </a:xfrm>
                <a:prstGeom prst="rect">
                  <a:avLst/>
                </a:prstGeom>
              </p:spPr>
            </p:pic>
            <p:pic>
              <p:nvPicPr>
                <p:cNvPr id="71" name="Picture 70" descr="Diagram&#10;&#10;Description automatically generated">
                  <a:extLst>
                    <a:ext uri="{FF2B5EF4-FFF2-40B4-BE49-F238E27FC236}">
                      <a16:creationId xmlns:a16="http://schemas.microsoft.com/office/drawing/2014/main" id="{3B0EE1E7-4600-814E-A328-22D8E0E815F3}"/>
                    </a:ext>
                  </a:extLst>
                </p:cNvPr>
                <p:cNvPicPr>
                  <a:picLocks/>
                </p:cNvPicPr>
                <p:nvPr/>
              </p:nvPicPr>
              <p:blipFill rotWithShape="1">
                <a:blip r:embed="rId14"/>
                <a:srcRect l="23779" t="7471" r="15287" b="13261"/>
                <a:stretch/>
              </p:blipFill>
              <p:spPr>
                <a:xfrm>
                  <a:off x="2485227" y="2706274"/>
                  <a:ext cx="1080000" cy="1079999"/>
                </a:xfrm>
                <a:prstGeom prst="rect">
                  <a:avLst/>
                </a:prstGeom>
              </p:spPr>
            </p:pic>
            <p:pic>
              <p:nvPicPr>
                <p:cNvPr id="72" name="Picture 71" descr="A picture containing chart&#10;&#10;Description automatically generated">
                  <a:extLst>
                    <a:ext uri="{FF2B5EF4-FFF2-40B4-BE49-F238E27FC236}">
                      <a16:creationId xmlns:a16="http://schemas.microsoft.com/office/drawing/2014/main" id="{DB58380D-72A9-4046-94A1-2CFEEBF0D014}"/>
                    </a:ext>
                  </a:extLst>
                </p:cNvPr>
                <p:cNvPicPr>
                  <a:picLocks/>
                </p:cNvPicPr>
                <p:nvPr/>
              </p:nvPicPr>
              <p:blipFill rotWithShape="1">
                <a:blip r:embed="rId15"/>
                <a:srcRect l="21760" t="9096" r="14883" b="11635"/>
                <a:stretch/>
              </p:blipFill>
              <p:spPr>
                <a:xfrm>
                  <a:off x="1405227" y="1079864"/>
                  <a:ext cx="1080000" cy="1080000"/>
                </a:xfrm>
                <a:prstGeom prst="rect">
                  <a:avLst/>
                </a:prstGeom>
              </p:spPr>
            </p:pic>
            <p:pic>
              <p:nvPicPr>
                <p:cNvPr id="73" name="Picture 72" descr="Diagram&#10;&#10;Description automatically generated">
                  <a:extLst>
                    <a:ext uri="{FF2B5EF4-FFF2-40B4-BE49-F238E27FC236}">
                      <a16:creationId xmlns:a16="http://schemas.microsoft.com/office/drawing/2014/main" id="{8C1C1A5E-2334-8144-9005-6A3D0F49C238}"/>
                    </a:ext>
                  </a:extLst>
                </p:cNvPr>
                <p:cNvPicPr>
                  <a:picLocks/>
                </p:cNvPicPr>
                <p:nvPr/>
              </p:nvPicPr>
              <p:blipFill rotWithShape="1">
                <a:blip r:embed="rId16"/>
                <a:srcRect l="18651" t="7186" r="15195" b="13545"/>
                <a:stretch/>
              </p:blipFill>
              <p:spPr>
                <a:xfrm>
                  <a:off x="2485225" y="1059678"/>
                  <a:ext cx="1080000" cy="1080000"/>
                </a:xfrm>
                <a:prstGeom prst="rect">
                  <a:avLst/>
                </a:prstGeom>
              </p:spPr>
            </p:pic>
            <p:pic>
              <p:nvPicPr>
                <p:cNvPr id="74" name="Picture 73">
                  <a:extLst>
                    <a:ext uri="{FF2B5EF4-FFF2-40B4-BE49-F238E27FC236}">
                      <a16:creationId xmlns:a16="http://schemas.microsoft.com/office/drawing/2014/main" id="{56F1D210-A2B2-1841-8E3B-4CEDB1429EA1}"/>
                    </a:ext>
                  </a:extLst>
                </p:cNvPr>
                <p:cNvPicPr>
                  <a:picLocks/>
                </p:cNvPicPr>
                <p:nvPr/>
              </p:nvPicPr>
              <p:blipFill rotWithShape="1">
                <a:blip r:embed="rId17"/>
                <a:srcRect l="19689" t="7186" r="14157" b="11635"/>
                <a:stretch/>
              </p:blipFill>
              <p:spPr>
                <a:xfrm>
                  <a:off x="3565218" y="1064089"/>
                  <a:ext cx="1080000" cy="1080000"/>
                </a:xfrm>
                <a:prstGeom prst="rect">
                  <a:avLst/>
                </a:prstGeom>
              </p:spPr>
            </p:pic>
          </p:grp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2430CE29-2491-0744-8414-CFDDE4E99338}"/>
                  </a:ext>
                </a:extLst>
              </p:cNvPr>
              <p:cNvSpPr txBox="1"/>
              <p:nvPr/>
            </p:nvSpPr>
            <p:spPr>
              <a:xfrm>
                <a:off x="2922578" y="8195491"/>
                <a:ext cx="49564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ES" sz="800" dirty="0"/>
                  <a:t>5XFAD </a:t>
                </a:r>
              </a:p>
              <a:p>
                <a:pPr algn="ctr"/>
                <a:r>
                  <a:rPr lang="en-ES" sz="800" dirty="0"/>
                  <a:t>Control</a:t>
                </a: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1C954D63-F5EF-0C45-B4E8-E24765980AF7}"/>
                  </a:ext>
                </a:extLst>
              </p:cNvPr>
              <p:cNvSpPr txBox="1"/>
              <p:nvPr/>
            </p:nvSpPr>
            <p:spPr>
              <a:xfrm>
                <a:off x="3918185" y="8196214"/>
                <a:ext cx="60144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ES" sz="800" dirty="0"/>
                  <a:t>5XFAD </a:t>
                </a:r>
              </a:p>
              <a:p>
                <a:pPr algn="ctr"/>
                <a:r>
                  <a:rPr lang="en-ES" sz="800" dirty="0"/>
                  <a:t>Donepezil</a:t>
                </a:r>
              </a:p>
            </p:txBody>
          </p: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5513B72C-4665-9A4A-9666-0862AB437442}"/>
                  </a:ext>
                </a:extLst>
              </p:cNvPr>
              <p:cNvSpPr txBox="1"/>
              <p:nvPr/>
            </p:nvSpPr>
            <p:spPr>
              <a:xfrm>
                <a:off x="4935673" y="8195491"/>
                <a:ext cx="57419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ES" sz="800" dirty="0"/>
                  <a:t>5XFAD </a:t>
                </a:r>
              </a:p>
              <a:p>
                <a:pPr algn="ctr"/>
                <a:r>
                  <a:rPr lang="en-ES" sz="800" dirty="0"/>
                  <a:t>LSL60101</a:t>
                </a: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A9F10FCF-DA84-C24C-BFB8-486FDAAF3F24}"/>
                  </a:ext>
                </a:extLst>
              </p:cNvPr>
              <p:cNvSpPr txBox="1"/>
              <p:nvPr/>
            </p:nvSpPr>
            <p:spPr>
              <a:xfrm>
                <a:off x="5687474" y="8171027"/>
                <a:ext cx="103105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ES" sz="800" dirty="0"/>
                  <a:t>5XFAD </a:t>
                </a:r>
              </a:p>
              <a:p>
                <a:pPr algn="ctr"/>
                <a:r>
                  <a:rPr lang="en-ES" sz="800" dirty="0"/>
                  <a:t>Donepezil/LSL60101</a:t>
                </a:r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FF4106AF-E3E2-CF47-B9AA-8B8C83A56E8C}"/>
                  </a:ext>
                </a:extLst>
              </p:cNvPr>
              <p:cNvSpPr txBox="1"/>
              <p:nvPr/>
            </p:nvSpPr>
            <p:spPr>
              <a:xfrm>
                <a:off x="2929771" y="6649182"/>
                <a:ext cx="49564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ES" sz="800" dirty="0"/>
                  <a:t>WT </a:t>
                </a:r>
              </a:p>
              <a:p>
                <a:pPr algn="ctr"/>
                <a:r>
                  <a:rPr lang="en-ES" sz="800" dirty="0"/>
                  <a:t>Control</a:t>
                </a:r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507F0636-C2A4-2147-827E-4E9045C618C1}"/>
                  </a:ext>
                </a:extLst>
              </p:cNvPr>
              <p:cNvSpPr txBox="1"/>
              <p:nvPr/>
            </p:nvSpPr>
            <p:spPr>
              <a:xfrm>
                <a:off x="3925378" y="6649905"/>
                <a:ext cx="60144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ES" sz="800" dirty="0"/>
                  <a:t>WT </a:t>
                </a:r>
              </a:p>
              <a:p>
                <a:pPr algn="ctr"/>
                <a:r>
                  <a:rPr lang="en-ES" sz="800" dirty="0"/>
                  <a:t>Donepezil</a:t>
                </a:r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F3BA0A37-A320-BF4C-9860-8AC128D28A59}"/>
                  </a:ext>
                </a:extLst>
              </p:cNvPr>
              <p:cNvSpPr txBox="1"/>
              <p:nvPr/>
            </p:nvSpPr>
            <p:spPr>
              <a:xfrm>
                <a:off x="4942866" y="6649182"/>
                <a:ext cx="57419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ES" sz="800" dirty="0"/>
                  <a:t>WT </a:t>
                </a:r>
              </a:p>
              <a:p>
                <a:pPr algn="ctr"/>
                <a:r>
                  <a:rPr lang="en-ES" sz="800" dirty="0"/>
                  <a:t>LSL60101</a:t>
                </a:r>
              </a:p>
            </p:txBody>
          </p:sp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DA075601-9B5F-124A-A84C-838A61EB2D43}"/>
                  </a:ext>
                </a:extLst>
              </p:cNvPr>
              <p:cNvSpPr txBox="1"/>
              <p:nvPr/>
            </p:nvSpPr>
            <p:spPr>
              <a:xfrm>
                <a:off x="5694667" y="6624718"/>
                <a:ext cx="103105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ES" sz="800" dirty="0"/>
                  <a:t>WT </a:t>
                </a:r>
              </a:p>
              <a:p>
                <a:pPr algn="ctr"/>
                <a:r>
                  <a:rPr lang="en-ES" sz="800" dirty="0"/>
                  <a:t>Donepezil/LSL60101</a:t>
                </a:r>
              </a:p>
            </p:txBody>
          </p: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F427D797-BD31-C641-9344-70E594316CE8}"/>
                  </a:ext>
                </a:extLst>
              </p:cNvPr>
              <p:cNvSpPr/>
              <p:nvPr/>
            </p:nvSpPr>
            <p:spPr>
              <a:xfrm>
                <a:off x="2696752" y="6505303"/>
                <a:ext cx="4028966" cy="316121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ES" dirty="0"/>
              </a:p>
            </p:txBody>
          </p:sp>
        </p:grp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B34F30CA-E22F-8340-AC28-62F11DB3885B}"/>
                </a:ext>
              </a:extLst>
            </p:cNvPr>
            <p:cNvSpPr/>
            <p:nvPr/>
          </p:nvSpPr>
          <p:spPr>
            <a:xfrm>
              <a:off x="3352840" y="7190116"/>
              <a:ext cx="88860" cy="9227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E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1BBFC280-A397-CC41-AE03-E9642B5C8C0C}"/>
                </a:ext>
              </a:extLst>
            </p:cNvPr>
            <p:cNvSpPr/>
            <p:nvPr/>
          </p:nvSpPr>
          <p:spPr>
            <a:xfrm>
              <a:off x="4271427" y="7190116"/>
              <a:ext cx="88860" cy="9227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E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50F3E3A3-584C-404B-A280-D233AF7C031D}"/>
                </a:ext>
              </a:extLst>
            </p:cNvPr>
            <p:cNvSpPr/>
            <p:nvPr/>
          </p:nvSpPr>
          <p:spPr>
            <a:xfrm>
              <a:off x="5200414" y="7190116"/>
              <a:ext cx="88860" cy="9227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E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041895D0-C251-244E-9F79-0BC62CD02B0F}"/>
                </a:ext>
              </a:extLst>
            </p:cNvPr>
            <p:cNvSpPr/>
            <p:nvPr/>
          </p:nvSpPr>
          <p:spPr>
            <a:xfrm>
              <a:off x="6087935" y="7180532"/>
              <a:ext cx="88860" cy="9227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E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A66B1B3C-7501-3145-A545-DF0795C0A52E}"/>
                </a:ext>
              </a:extLst>
            </p:cNvPr>
            <p:cNvSpPr/>
            <p:nvPr/>
          </p:nvSpPr>
          <p:spPr>
            <a:xfrm>
              <a:off x="3335518" y="8533320"/>
              <a:ext cx="88860" cy="9227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E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B9917005-CBBE-3D4D-A5BA-E24DA21D050A}"/>
                </a:ext>
              </a:extLst>
            </p:cNvPr>
            <p:cNvSpPr/>
            <p:nvPr/>
          </p:nvSpPr>
          <p:spPr>
            <a:xfrm>
              <a:off x="4271427" y="8533320"/>
              <a:ext cx="88860" cy="9227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E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9AF6AF05-A520-A14B-8EC2-861EA28E5E34}"/>
                </a:ext>
              </a:extLst>
            </p:cNvPr>
            <p:cNvSpPr/>
            <p:nvPr/>
          </p:nvSpPr>
          <p:spPr>
            <a:xfrm>
              <a:off x="5166431" y="8533302"/>
              <a:ext cx="88860" cy="9227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E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357FE284-A856-D24F-ADE0-6FEFA820C3A0}"/>
                </a:ext>
              </a:extLst>
            </p:cNvPr>
            <p:cNvSpPr/>
            <p:nvPr/>
          </p:nvSpPr>
          <p:spPr>
            <a:xfrm>
              <a:off x="6082607" y="8547788"/>
              <a:ext cx="88860" cy="9227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ES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D6F4FE91-DC25-F941-8E57-19F10A73590F}"/>
                </a:ext>
              </a:extLst>
            </p:cNvPr>
            <p:cNvSpPr txBox="1"/>
            <p:nvPr/>
          </p:nvSpPr>
          <p:spPr>
            <a:xfrm>
              <a:off x="3265222" y="7014801"/>
              <a:ext cx="27603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ES" sz="600" b="1" dirty="0"/>
                <a:t>Q1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17EAE919-9D9D-0443-95F2-2911AE33F7C4}"/>
                </a:ext>
              </a:extLst>
            </p:cNvPr>
            <p:cNvSpPr txBox="1"/>
            <p:nvPr/>
          </p:nvSpPr>
          <p:spPr>
            <a:xfrm>
              <a:off x="4183100" y="6990770"/>
              <a:ext cx="27603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ES" sz="600" b="1" dirty="0"/>
                <a:t>Q1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16955DD4-69F0-234C-90BF-CFDC80BC291E}"/>
                </a:ext>
              </a:extLst>
            </p:cNvPr>
            <p:cNvSpPr txBox="1"/>
            <p:nvPr/>
          </p:nvSpPr>
          <p:spPr>
            <a:xfrm>
              <a:off x="5117272" y="6990770"/>
              <a:ext cx="27603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ES" sz="600" b="1" dirty="0"/>
                <a:t>Q1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70A2B1D8-95BA-B040-8568-ED511D28FF5F}"/>
                </a:ext>
              </a:extLst>
            </p:cNvPr>
            <p:cNvSpPr txBox="1"/>
            <p:nvPr/>
          </p:nvSpPr>
          <p:spPr>
            <a:xfrm>
              <a:off x="6002945" y="6983164"/>
              <a:ext cx="27603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ES" sz="600" b="1" dirty="0"/>
                <a:t>Q1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BE05DBAE-378C-DB46-96FB-3A5CD9B8B27D}"/>
                </a:ext>
              </a:extLst>
            </p:cNvPr>
            <p:cNvSpPr txBox="1"/>
            <p:nvPr/>
          </p:nvSpPr>
          <p:spPr>
            <a:xfrm>
              <a:off x="6002945" y="8363122"/>
              <a:ext cx="27603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ES" sz="600" b="1" dirty="0"/>
                <a:t>Q1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D88D7BFF-0475-4D49-A00F-907F3FEC3A8E}"/>
                </a:ext>
              </a:extLst>
            </p:cNvPr>
            <p:cNvSpPr txBox="1"/>
            <p:nvPr/>
          </p:nvSpPr>
          <p:spPr>
            <a:xfrm>
              <a:off x="5070639" y="8358511"/>
              <a:ext cx="27603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ES" sz="600" b="1" dirty="0"/>
                <a:t>Q1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7FA929F0-0D23-E145-820E-90F14A6E3A08}"/>
                </a:ext>
              </a:extLst>
            </p:cNvPr>
            <p:cNvSpPr txBox="1"/>
            <p:nvPr/>
          </p:nvSpPr>
          <p:spPr>
            <a:xfrm>
              <a:off x="4178274" y="8353900"/>
              <a:ext cx="27603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ES" sz="600" b="1" dirty="0"/>
                <a:t>Q1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E32741BC-587C-C84E-86F3-ED7A42A8DA53}"/>
                </a:ext>
              </a:extLst>
            </p:cNvPr>
            <p:cNvSpPr txBox="1"/>
            <p:nvPr/>
          </p:nvSpPr>
          <p:spPr>
            <a:xfrm>
              <a:off x="3246242" y="8348636"/>
              <a:ext cx="27603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ES" sz="600" b="1" dirty="0"/>
                <a:t>Q1</a:t>
              </a:r>
            </a:p>
          </p:txBody>
        </p:sp>
      </p:grpSp>
      <p:sp>
        <p:nvSpPr>
          <p:cNvPr id="75" name="TextBox 74">
            <a:extLst>
              <a:ext uri="{FF2B5EF4-FFF2-40B4-BE49-F238E27FC236}">
                <a16:creationId xmlns:a16="http://schemas.microsoft.com/office/drawing/2014/main" id="{5FA5EEF0-93E8-3844-806A-BC93813298F6}"/>
              </a:ext>
            </a:extLst>
          </p:cNvPr>
          <p:cNvSpPr txBox="1"/>
          <p:nvPr/>
        </p:nvSpPr>
        <p:spPr>
          <a:xfrm>
            <a:off x="2697000" y="6025850"/>
            <a:ext cx="280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sz="1400" b="1" dirty="0"/>
              <a:t>h</a:t>
            </a:r>
          </a:p>
        </p:txBody>
      </p:sp>
    </p:spTree>
    <p:extLst>
      <p:ext uri="{BB962C8B-B14F-4D97-AF65-F5344CB8AC3E}">
        <p14:creationId xmlns:p14="http://schemas.microsoft.com/office/powerpoint/2010/main" val="34596583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7116</TotalTime>
  <Words>39</Words>
  <Application>Microsoft Office PowerPoint</Application>
  <PresentationFormat>A4 (210 x 297 mm)</PresentationFormat>
  <Paragraphs>33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Fotini Vasilopoulou</dc:creator>
  <cp:lastModifiedBy>Mercè pallàs</cp:lastModifiedBy>
  <cp:revision>57</cp:revision>
  <cp:lastPrinted>2020-12-16T16:16:41Z</cp:lastPrinted>
  <dcterms:created xsi:type="dcterms:W3CDTF">2020-11-23T15:26:27Z</dcterms:created>
  <dcterms:modified xsi:type="dcterms:W3CDTF">2020-12-16T19:22:21Z</dcterms:modified>
</cp:coreProperties>
</file>