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7559675" cy="6191250"/>
  <p:notesSz cx="6858000" cy="994568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8" autoAdjust="0"/>
    <p:restoredTop sz="94660"/>
  </p:normalViewPr>
  <p:slideViewPr>
    <p:cSldViewPr snapToGrid="0">
      <p:cViewPr varScale="1">
        <p:scale>
          <a:sx n="122" d="100"/>
          <a:sy n="122" d="100"/>
        </p:scale>
        <p:origin x="163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013244"/>
            <a:ext cx="6425724" cy="2155472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3251840"/>
            <a:ext cx="5669756" cy="1494785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88005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25648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329627"/>
            <a:ext cx="1630055" cy="524679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329627"/>
            <a:ext cx="4795669" cy="524679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69191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31252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1543515"/>
            <a:ext cx="6520220" cy="2575388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4143267"/>
            <a:ext cx="6520220" cy="1354335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52946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1648134"/>
            <a:ext cx="3212862" cy="392829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1648134"/>
            <a:ext cx="3212862" cy="392829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61995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329628"/>
            <a:ext cx="6520220" cy="119668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1517717"/>
            <a:ext cx="3198096" cy="743809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2261526"/>
            <a:ext cx="3198096" cy="332636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1517717"/>
            <a:ext cx="3213847" cy="743809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2261526"/>
            <a:ext cx="3213847" cy="332636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19149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14035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86840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412750"/>
            <a:ext cx="2438192" cy="1444625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891427"/>
            <a:ext cx="3827085" cy="4399800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1857375"/>
            <a:ext cx="2438192" cy="3441017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58541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412750"/>
            <a:ext cx="2438192" cy="1444625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891427"/>
            <a:ext cx="3827085" cy="4399800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1857375"/>
            <a:ext cx="2438192" cy="3441017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86278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329628"/>
            <a:ext cx="6520220" cy="119668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1648134"/>
            <a:ext cx="6520220" cy="39282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5738373"/>
            <a:ext cx="1700927" cy="32962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275351-3C3E-454F-BFC9-91829495878C}" type="datetimeFigureOut">
              <a:rPr kumimoji="1" lang="ja-JP" altLang="en-US" smtClean="0"/>
              <a:t>2020/7/11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5738373"/>
            <a:ext cx="2551390" cy="32962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5738373"/>
            <a:ext cx="1700927" cy="32962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2CF72D-CA17-453A-A07C-94024BDFF4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2461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直線矢印コネクタ 2">
            <a:extLst>
              <a:ext uri="{FF2B5EF4-FFF2-40B4-BE49-F238E27FC236}">
                <a16:creationId xmlns:a16="http://schemas.microsoft.com/office/drawing/2014/main" id="{3992013B-8E78-40E4-8A6D-513C94FFA09E}"/>
              </a:ext>
            </a:extLst>
          </p:cNvPr>
          <p:cNvCxnSpPr>
            <a:cxnSpLocks/>
          </p:cNvCxnSpPr>
          <p:nvPr/>
        </p:nvCxnSpPr>
        <p:spPr>
          <a:xfrm flipV="1">
            <a:off x="1031767" y="3962639"/>
            <a:ext cx="5985642" cy="8099"/>
          </a:xfrm>
          <a:prstGeom prst="straightConnector1">
            <a:avLst/>
          </a:prstGeom>
          <a:ln w="762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4A9B480A-254C-448B-B11B-8FFA3CF9DA79}"/>
              </a:ext>
            </a:extLst>
          </p:cNvPr>
          <p:cNvSpPr/>
          <p:nvPr/>
        </p:nvSpPr>
        <p:spPr>
          <a:xfrm>
            <a:off x="1039866" y="3091897"/>
            <a:ext cx="1128725" cy="882862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000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9039EC42-F804-4EB2-B36F-DEDB9DA1245F}"/>
              </a:ext>
            </a:extLst>
          </p:cNvPr>
          <p:cNvSpPr txBox="1"/>
          <p:nvPr/>
        </p:nvSpPr>
        <p:spPr>
          <a:xfrm>
            <a:off x="1207337" y="3332832"/>
            <a:ext cx="82161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200" dirty="0" err="1"/>
              <a:t>Lorlatinib</a:t>
            </a:r>
            <a:endParaRPr lang="en-US" altLang="ja-JP" sz="1200" dirty="0"/>
          </a:p>
          <a:p>
            <a:pPr algn="ctr"/>
            <a:r>
              <a:rPr lang="en-US" altLang="ja-JP" sz="1200" dirty="0"/>
              <a:t>100mg</a:t>
            </a:r>
            <a:r>
              <a:rPr lang="ja-JP" altLang="en-US" sz="1200" dirty="0"/>
              <a:t>　</a:t>
            </a:r>
          </a:p>
        </p:txBody>
      </p: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466D39BD-75D6-451D-8178-664E58D6425C}"/>
              </a:ext>
            </a:extLst>
          </p:cNvPr>
          <p:cNvGrpSpPr/>
          <p:nvPr/>
        </p:nvGrpSpPr>
        <p:grpSpPr>
          <a:xfrm>
            <a:off x="2868244" y="3498110"/>
            <a:ext cx="1229138" cy="472633"/>
            <a:chOff x="4722132" y="4371457"/>
            <a:chExt cx="1789582" cy="762246"/>
          </a:xfrm>
        </p:grpSpPr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22657BF1-B215-4B2F-98D5-1BBD13355FE0}"/>
                </a:ext>
              </a:extLst>
            </p:cNvPr>
            <p:cNvSpPr/>
            <p:nvPr/>
          </p:nvSpPr>
          <p:spPr>
            <a:xfrm>
              <a:off x="4722132" y="4376057"/>
              <a:ext cx="1789582" cy="757646"/>
            </a:xfrm>
            <a:prstGeom prst="rect">
              <a:avLst/>
            </a:pr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000"/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ECF3BFE8-2482-43D9-8767-6A913D9EBE51}"/>
                </a:ext>
              </a:extLst>
            </p:cNvPr>
            <p:cNvSpPr txBox="1"/>
            <p:nvPr/>
          </p:nvSpPr>
          <p:spPr>
            <a:xfrm>
              <a:off x="4914977" y="4371457"/>
              <a:ext cx="1369444" cy="74455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200" dirty="0" err="1"/>
                <a:t>Lorlatinib</a:t>
              </a:r>
              <a:endParaRPr lang="en-US" altLang="ja-JP" sz="1200" dirty="0"/>
            </a:p>
            <a:p>
              <a:pPr algn="ctr"/>
              <a:r>
                <a:rPr lang="en-US" altLang="ja-JP" sz="1200" dirty="0"/>
                <a:t>50mg</a:t>
              </a:r>
              <a:r>
                <a:rPr lang="ja-JP" altLang="en-US" sz="1200" dirty="0"/>
                <a:t>　</a:t>
              </a:r>
            </a:p>
          </p:txBody>
        </p:sp>
      </p:grp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27743A06-691D-444E-988E-F15A4D1D40AD}"/>
              </a:ext>
            </a:extLst>
          </p:cNvPr>
          <p:cNvSpPr txBox="1"/>
          <p:nvPr/>
        </p:nvSpPr>
        <p:spPr>
          <a:xfrm>
            <a:off x="1369139" y="4325802"/>
            <a:ext cx="51655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/>
              <a:t>day 4</a:t>
            </a:r>
            <a:endParaRPr lang="ja-JP" altLang="en-US" sz="1200" dirty="0"/>
          </a:p>
        </p:txBody>
      </p:sp>
      <p:cxnSp>
        <p:nvCxnSpPr>
          <p:cNvPr id="19" name="直線矢印コネクタ 18">
            <a:extLst>
              <a:ext uri="{FF2B5EF4-FFF2-40B4-BE49-F238E27FC236}">
                <a16:creationId xmlns:a16="http://schemas.microsoft.com/office/drawing/2014/main" id="{33BFC78B-4CD9-4D4B-9F0D-B68DEB22CD71}"/>
              </a:ext>
            </a:extLst>
          </p:cNvPr>
          <p:cNvCxnSpPr>
            <a:cxnSpLocks/>
          </p:cNvCxnSpPr>
          <p:nvPr/>
        </p:nvCxnSpPr>
        <p:spPr>
          <a:xfrm>
            <a:off x="1618146" y="2093366"/>
            <a:ext cx="995239" cy="0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F2A9813D-7058-4020-BEC8-5AB93A9FF39A}"/>
              </a:ext>
            </a:extLst>
          </p:cNvPr>
          <p:cNvSpPr txBox="1"/>
          <p:nvPr/>
        </p:nvSpPr>
        <p:spPr>
          <a:xfrm>
            <a:off x="427512" y="1862533"/>
            <a:ext cx="11337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200" dirty="0"/>
              <a:t>Auditory</a:t>
            </a:r>
          </a:p>
          <a:p>
            <a:pPr algn="ctr"/>
            <a:r>
              <a:rPr lang="en-US" altLang="ja-JP" sz="1200" dirty="0"/>
              <a:t>hallucinations</a:t>
            </a:r>
            <a:endParaRPr lang="ja-JP" altLang="en-US" sz="1200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D4450D17-2898-463D-9A8A-5D8B438A4245}"/>
              </a:ext>
            </a:extLst>
          </p:cNvPr>
          <p:cNvSpPr txBox="1"/>
          <p:nvPr/>
        </p:nvSpPr>
        <p:spPr>
          <a:xfrm>
            <a:off x="1811032" y="4323697"/>
            <a:ext cx="51655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/>
              <a:t>day 7</a:t>
            </a:r>
            <a:endParaRPr lang="ja-JP" altLang="en-US" sz="1200" dirty="0"/>
          </a:p>
        </p:txBody>
      </p:sp>
      <p:cxnSp>
        <p:nvCxnSpPr>
          <p:cNvPr id="24" name="直線矢印コネクタ 23">
            <a:extLst>
              <a:ext uri="{FF2B5EF4-FFF2-40B4-BE49-F238E27FC236}">
                <a16:creationId xmlns:a16="http://schemas.microsoft.com/office/drawing/2014/main" id="{F4623545-C75B-4C33-BC89-0F23871C794B}"/>
              </a:ext>
            </a:extLst>
          </p:cNvPr>
          <p:cNvCxnSpPr>
            <a:cxnSpLocks/>
          </p:cNvCxnSpPr>
          <p:nvPr/>
        </p:nvCxnSpPr>
        <p:spPr>
          <a:xfrm>
            <a:off x="1998867" y="2616257"/>
            <a:ext cx="614518" cy="0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1FA89D24-823D-420D-A3AC-28E9765C5EE7}"/>
              </a:ext>
            </a:extLst>
          </p:cNvPr>
          <p:cNvSpPr txBox="1"/>
          <p:nvPr/>
        </p:nvSpPr>
        <p:spPr>
          <a:xfrm>
            <a:off x="427512" y="2378314"/>
            <a:ext cx="108093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200" dirty="0"/>
              <a:t>Visual</a:t>
            </a:r>
          </a:p>
          <a:p>
            <a:pPr algn="ctr"/>
            <a:r>
              <a:rPr lang="en-US" altLang="ja-JP" sz="1200" dirty="0"/>
              <a:t>hallucinations</a:t>
            </a:r>
            <a:endParaRPr lang="ja-JP" altLang="en-US" sz="1200" dirty="0"/>
          </a:p>
        </p:txBody>
      </p:sp>
      <p:cxnSp>
        <p:nvCxnSpPr>
          <p:cNvPr id="31" name="直線矢印コネクタ 30">
            <a:extLst>
              <a:ext uri="{FF2B5EF4-FFF2-40B4-BE49-F238E27FC236}">
                <a16:creationId xmlns:a16="http://schemas.microsoft.com/office/drawing/2014/main" id="{5F022207-6B53-4F39-9B1E-BB488A6E435E}"/>
              </a:ext>
            </a:extLst>
          </p:cNvPr>
          <p:cNvCxnSpPr>
            <a:cxnSpLocks/>
          </p:cNvCxnSpPr>
          <p:nvPr/>
        </p:nvCxnSpPr>
        <p:spPr>
          <a:xfrm>
            <a:off x="5486575" y="2619123"/>
            <a:ext cx="558876" cy="0"/>
          </a:xfrm>
          <a:prstGeom prst="straightConnector1">
            <a:avLst/>
          </a:prstGeom>
          <a:ln w="57150">
            <a:solidFill>
              <a:schemeClr val="tx1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3FF12758-F53B-46DE-A562-FD4BF01E094F}"/>
              </a:ext>
            </a:extLst>
          </p:cNvPr>
          <p:cNvSpPr txBox="1"/>
          <p:nvPr/>
        </p:nvSpPr>
        <p:spPr>
          <a:xfrm>
            <a:off x="2281005" y="4325802"/>
            <a:ext cx="70264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/>
              <a:t>day11</a:t>
            </a:r>
            <a:endParaRPr lang="ja-JP" altLang="en-US" sz="1200" dirty="0"/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5B918566-3170-4634-8636-2A6EB193105B}"/>
              </a:ext>
            </a:extLst>
          </p:cNvPr>
          <p:cNvSpPr/>
          <p:nvPr/>
        </p:nvSpPr>
        <p:spPr>
          <a:xfrm>
            <a:off x="4416238" y="3496908"/>
            <a:ext cx="895920" cy="469780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000"/>
          </a:p>
        </p:txBody>
      </p:sp>
      <p:cxnSp>
        <p:nvCxnSpPr>
          <p:cNvPr id="41" name="直線矢印コネクタ 40">
            <a:extLst>
              <a:ext uri="{FF2B5EF4-FFF2-40B4-BE49-F238E27FC236}">
                <a16:creationId xmlns:a16="http://schemas.microsoft.com/office/drawing/2014/main" id="{9DBFDB23-FB1A-4BAA-9B20-A876B366267D}"/>
              </a:ext>
            </a:extLst>
          </p:cNvPr>
          <p:cNvCxnSpPr>
            <a:cxnSpLocks/>
          </p:cNvCxnSpPr>
          <p:nvPr/>
        </p:nvCxnSpPr>
        <p:spPr>
          <a:xfrm flipV="1">
            <a:off x="2983650" y="2083781"/>
            <a:ext cx="4033759" cy="8097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12338122-04F5-47F9-8A0C-C81E6E9017B1}"/>
              </a:ext>
            </a:extLst>
          </p:cNvPr>
          <p:cNvSpPr/>
          <p:nvPr/>
        </p:nvSpPr>
        <p:spPr>
          <a:xfrm>
            <a:off x="4062620" y="3413328"/>
            <a:ext cx="415593" cy="624820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000"/>
          </a:p>
        </p:txBody>
      </p:sp>
      <p:grpSp>
        <p:nvGrpSpPr>
          <p:cNvPr id="67" name="グループ化 66">
            <a:extLst>
              <a:ext uri="{FF2B5EF4-FFF2-40B4-BE49-F238E27FC236}">
                <a16:creationId xmlns:a16="http://schemas.microsoft.com/office/drawing/2014/main" id="{59ADED41-8BE1-436C-BD9C-4761549473C5}"/>
              </a:ext>
            </a:extLst>
          </p:cNvPr>
          <p:cNvGrpSpPr/>
          <p:nvPr/>
        </p:nvGrpSpPr>
        <p:grpSpPr>
          <a:xfrm>
            <a:off x="4168289" y="3413328"/>
            <a:ext cx="207647" cy="647675"/>
            <a:chOff x="6626029" y="4234732"/>
            <a:chExt cx="334886" cy="849086"/>
          </a:xfrm>
        </p:grpSpPr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8F7A6798-D0BB-4DB3-8BC0-5B7AD299A3FF}"/>
                </a:ext>
              </a:extLst>
            </p:cNvPr>
            <p:cNvSpPr/>
            <p:nvPr/>
          </p:nvSpPr>
          <p:spPr>
            <a:xfrm>
              <a:off x="6626029" y="4234732"/>
              <a:ext cx="122606" cy="849086"/>
            </a:xfrm>
            <a:custGeom>
              <a:avLst/>
              <a:gdLst>
                <a:gd name="connsiteX0" fmla="*/ 18103 w 122606"/>
                <a:gd name="connsiteY0" fmla="*/ 0 h 849086"/>
                <a:gd name="connsiteX1" fmla="*/ 57292 w 122606"/>
                <a:gd name="connsiteY1" fmla="*/ 104503 h 849086"/>
                <a:gd name="connsiteX2" fmla="*/ 83418 w 122606"/>
                <a:gd name="connsiteY2" fmla="*/ 182880 h 849086"/>
                <a:gd name="connsiteX3" fmla="*/ 96480 w 122606"/>
                <a:gd name="connsiteY3" fmla="*/ 222069 h 849086"/>
                <a:gd name="connsiteX4" fmla="*/ 57292 w 122606"/>
                <a:gd name="connsiteY4" fmla="*/ 470263 h 849086"/>
                <a:gd name="connsiteX5" fmla="*/ 31166 w 122606"/>
                <a:gd name="connsiteY5" fmla="*/ 509451 h 849086"/>
                <a:gd name="connsiteX6" fmla="*/ 18103 w 122606"/>
                <a:gd name="connsiteY6" fmla="*/ 718457 h 849086"/>
                <a:gd name="connsiteX7" fmla="*/ 109543 w 122606"/>
                <a:gd name="connsiteY7" fmla="*/ 836023 h 849086"/>
                <a:gd name="connsiteX8" fmla="*/ 122606 w 122606"/>
                <a:gd name="connsiteY8" fmla="*/ 849086 h 849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2606" h="849086">
                  <a:moveTo>
                    <a:pt x="18103" y="0"/>
                  </a:moveTo>
                  <a:cubicBezTo>
                    <a:pt x="49072" y="154840"/>
                    <a:pt x="8366" y="-5579"/>
                    <a:pt x="57292" y="104503"/>
                  </a:cubicBezTo>
                  <a:cubicBezTo>
                    <a:pt x="68477" y="129668"/>
                    <a:pt x="74710" y="156754"/>
                    <a:pt x="83418" y="182880"/>
                  </a:cubicBezTo>
                  <a:lnTo>
                    <a:pt x="96480" y="222069"/>
                  </a:lnTo>
                  <a:cubicBezTo>
                    <a:pt x="93158" y="265259"/>
                    <a:pt x="95622" y="412769"/>
                    <a:pt x="57292" y="470263"/>
                  </a:cubicBezTo>
                  <a:lnTo>
                    <a:pt x="31166" y="509451"/>
                  </a:lnTo>
                  <a:cubicBezTo>
                    <a:pt x="2110" y="596620"/>
                    <a:pt x="-15033" y="612424"/>
                    <a:pt x="18103" y="718457"/>
                  </a:cubicBezTo>
                  <a:cubicBezTo>
                    <a:pt x="32306" y="763907"/>
                    <a:pt x="76567" y="803047"/>
                    <a:pt x="109543" y="836023"/>
                  </a:cubicBezTo>
                  <a:lnTo>
                    <a:pt x="122606" y="849086"/>
                  </a:lnTo>
                </a:path>
              </a:pathLst>
            </a:custGeom>
            <a:no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000"/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73EE9DE2-B667-4416-96E9-917C6C681B81}"/>
                </a:ext>
              </a:extLst>
            </p:cNvPr>
            <p:cNvSpPr/>
            <p:nvPr/>
          </p:nvSpPr>
          <p:spPr>
            <a:xfrm>
              <a:off x="6838309" y="4234732"/>
              <a:ext cx="122606" cy="849086"/>
            </a:xfrm>
            <a:custGeom>
              <a:avLst/>
              <a:gdLst>
                <a:gd name="connsiteX0" fmla="*/ 18103 w 122606"/>
                <a:gd name="connsiteY0" fmla="*/ 0 h 849086"/>
                <a:gd name="connsiteX1" fmla="*/ 57292 w 122606"/>
                <a:gd name="connsiteY1" fmla="*/ 104503 h 849086"/>
                <a:gd name="connsiteX2" fmla="*/ 83418 w 122606"/>
                <a:gd name="connsiteY2" fmla="*/ 182880 h 849086"/>
                <a:gd name="connsiteX3" fmla="*/ 96480 w 122606"/>
                <a:gd name="connsiteY3" fmla="*/ 222069 h 849086"/>
                <a:gd name="connsiteX4" fmla="*/ 57292 w 122606"/>
                <a:gd name="connsiteY4" fmla="*/ 470263 h 849086"/>
                <a:gd name="connsiteX5" fmla="*/ 31166 w 122606"/>
                <a:gd name="connsiteY5" fmla="*/ 509451 h 849086"/>
                <a:gd name="connsiteX6" fmla="*/ 18103 w 122606"/>
                <a:gd name="connsiteY6" fmla="*/ 718457 h 849086"/>
                <a:gd name="connsiteX7" fmla="*/ 109543 w 122606"/>
                <a:gd name="connsiteY7" fmla="*/ 836023 h 849086"/>
                <a:gd name="connsiteX8" fmla="*/ 122606 w 122606"/>
                <a:gd name="connsiteY8" fmla="*/ 849086 h 849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2606" h="849086">
                  <a:moveTo>
                    <a:pt x="18103" y="0"/>
                  </a:moveTo>
                  <a:cubicBezTo>
                    <a:pt x="49072" y="154840"/>
                    <a:pt x="8366" y="-5579"/>
                    <a:pt x="57292" y="104503"/>
                  </a:cubicBezTo>
                  <a:cubicBezTo>
                    <a:pt x="68477" y="129668"/>
                    <a:pt x="74710" y="156754"/>
                    <a:pt x="83418" y="182880"/>
                  </a:cubicBezTo>
                  <a:lnTo>
                    <a:pt x="96480" y="222069"/>
                  </a:lnTo>
                  <a:cubicBezTo>
                    <a:pt x="93158" y="265259"/>
                    <a:pt x="95622" y="412769"/>
                    <a:pt x="57292" y="470263"/>
                  </a:cubicBezTo>
                  <a:lnTo>
                    <a:pt x="31166" y="509451"/>
                  </a:lnTo>
                  <a:cubicBezTo>
                    <a:pt x="2110" y="596620"/>
                    <a:pt x="-15033" y="612424"/>
                    <a:pt x="18103" y="718457"/>
                  </a:cubicBezTo>
                  <a:cubicBezTo>
                    <a:pt x="32306" y="763907"/>
                    <a:pt x="76567" y="803047"/>
                    <a:pt x="109543" y="836023"/>
                  </a:cubicBezTo>
                  <a:lnTo>
                    <a:pt x="122606" y="849086"/>
                  </a:lnTo>
                </a:path>
              </a:pathLst>
            </a:custGeom>
            <a:no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000"/>
            </a:p>
          </p:txBody>
        </p:sp>
      </p:grp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C5E436A7-AD4E-40AD-A713-94FD0A317D17}"/>
              </a:ext>
            </a:extLst>
          </p:cNvPr>
          <p:cNvSpPr txBox="1"/>
          <p:nvPr/>
        </p:nvSpPr>
        <p:spPr>
          <a:xfrm>
            <a:off x="3634402" y="4432972"/>
            <a:ext cx="122979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/>
              <a:t>about 6 months</a:t>
            </a:r>
            <a:endParaRPr lang="ja-JP" altLang="en-US" sz="1200" dirty="0"/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EB8551FB-8B6F-4838-A06E-5CF9929658EE}"/>
              </a:ext>
            </a:extLst>
          </p:cNvPr>
          <p:cNvSpPr txBox="1"/>
          <p:nvPr/>
        </p:nvSpPr>
        <p:spPr>
          <a:xfrm>
            <a:off x="6095347" y="1764798"/>
            <a:ext cx="113059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200" dirty="0"/>
              <a:t>continuation...</a:t>
            </a:r>
            <a:endParaRPr lang="ja-JP" altLang="en-US" sz="1200" dirty="0"/>
          </a:p>
        </p:txBody>
      </p:sp>
      <p:graphicFrame>
        <p:nvGraphicFramePr>
          <p:cNvPr id="81" name="表 81">
            <a:extLst>
              <a:ext uri="{FF2B5EF4-FFF2-40B4-BE49-F238E27FC236}">
                <a16:creationId xmlns:a16="http://schemas.microsoft.com/office/drawing/2014/main" id="{30574910-B271-44A2-A03C-823F18795D4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7366719"/>
              </p:ext>
            </p:extLst>
          </p:nvPr>
        </p:nvGraphicFramePr>
        <p:xfrm>
          <a:off x="903252" y="3970663"/>
          <a:ext cx="2104815" cy="2267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0321">
                  <a:extLst>
                    <a:ext uri="{9D8B030D-6E8A-4147-A177-3AD203B41FA5}">
                      <a16:colId xmlns:a16="http://schemas.microsoft.com/office/drawing/2014/main" val="3168711465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4249980077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1262649783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3245741319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1955827404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1403051755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1228211457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3411689761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1159522832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3158321665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770567742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1621182186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856993043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3794588259"/>
                    </a:ext>
                  </a:extLst>
                </a:gridCol>
                <a:gridCol w="140321">
                  <a:extLst>
                    <a:ext uri="{9D8B030D-6E8A-4147-A177-3AD203B41FA5}">
                      <a16:colId xmlns:a16="http://schemas.microsoft.com/office/drawing/2014/main" val="3046868388"/>
                    </a:ext>
                  </a:extLst>
                </a:gridCol>
              </a:tblGrid>
              <a:tr h="226790"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56698" marR="56698" marT="28349" marB="28349">
                    <a:lnL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dirty="0"/>
                    </a:p>
                  </a:txBody>
                  <a:tcPr marL="56698" marR="56698" marT="28349" marB="28349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24000030"/>
                  </a:ext>
                </a:extLst>
              </a:tr>
            </a:tbl>
          </a:graphicData>
        </a:graphic>
      </p:graphicFrame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4899252C-4CA7-4E25-B3D8-7321DF580E9F}"/>
              </a:ext>
            </a:extLst>
          </p:cNvPr>
          <p:cNvSpPr/>
          <p:nvPr/>
        </p:nvSpPr>
        <p:spPr>
          <a:xfrm>
            <a:off x="937270" y="4091367"/>
            <a:ext cx="557154" cy="10785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000"/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6D5794CE-D24C-4A99-A1C7-63687C157F86}"/>
              </a:ext>
            </a:extLst>
          </p:cNvPr>
          <p:cNvSpPr/>
          <p:nvPr/>
        </p:nvSpPr>
        <p:spPr>
          <a:xfrm>
            <a:off x="1627416" y="4080999"/>
            <a:ext cx="367233" cy="11645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000"/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A83C167D-6DF7-4C08-8E94-3767749FCFE4}"/>
              </a:ext>
            </a:extLst>
          </p:cNvPr>
          <p:cNvSpPr/>
          <p:nvPr/>
        </p:nvSpPr>
        <p:spPr>
          <a:xfrm>
            <a:off x="2104410" y="4086934"/>
            <a:ext cx="403432" cy="146168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00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FF58B44-346C-4DF8-8E62-5D2893675B37}"/>
              </a:ext>
            </a:extLst>
          </p:cNvPr>
          <p:cNvSpPr txBox="1"/>
          <p:nvPr/>
        </p:nvSpPr>
        <p:spPr>
          <a:xfrm>
            <a:off x="3264569" y="1767665"/>
            <a:ext cx="6299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/>
              <a:t>grade1</a:t>
            </a:r>
            <a:endParaRPr lang="ja-JP" altLang="en-US" sz="1200" dirty="0"/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BBEB3BB1-9719-46AB-AC84-2733773DFBDD}"/>
              </a:ext>
            </a:extLst>
          </p:cNvPr>
          <p:cNvSpPr txBox="1"/>
          <p:nvPr/>
        </p:nvSpPr>
        <p:spPr>
          <a:xfrm>
            <a:off x="3264569" y="2300141"/>
            <a:ext cx="66453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/>
              <a:t>grade1</a:t>
            </a:r>
            <a:endParaRPr lang="ja-JP" altLang="en-US" sz="1200" dirty="0"/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CB3C00E3-C965-4FD9-9650-621FF9F03D6C}"/>
              </a:ext>
            </a:extLst>
          </p:cNvPr>
          <p:cNvSpPr txBox="1"/>
          <p:nvPr/>
        </p:nvSpPr>
        <p:spPr>
          <a:xfrm>
            <a:off x="1906524" y="2322045"/>
            <a:ext cx="74896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/>
              <a:t>grade2-3</a:t>
            </a:r>
            <a:endParaRPr lang="ja-JP" altLang="en-US" sz="1200" dirty="0"/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F1FCA1C3-B8E2-4F4B-B970-44B0D66D6883}"/>
              </a:ext>
            </a:extLst>
          </p:cNvPr>
          <p:cNvSpPr txBox="1"/>
          <p:nvPr/>
        </p:nvSpPr>
        <p:spPr>
          <a:xfrm>
            <a:off x="1618146" y="1772734"/>
            <a:ext cx="74896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/>
              <a:t>grade2-3</a:t>
            </a:r>
            <a:endParaRPr lang="ja-JP" altLang="en-US" sz="1200" dirty="0"/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F6B3AFEA-08D0-4F34-95C4-89234EC70FA5}"/>
              </a:ext>
            </a:extLst>
          </p:cNvPr>
          <p:cNvSpPr/>
          <p:nvPr/>
        </p:nvSpPr>
        <p:spPr>
          <a:xfrm>
            <a:off x="2655487" y="4085772"/>
            <a:ext cx="671428" cy="111681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000"/>
          </a:p>
        </p:txBody>
      </p:sp>
      <p:sp>
        <p:nvSpPr>
          <p:cNvPr id="68" name="左中かっこ 67">
            <a:extLst>
              <a:ext uri="{FF2B5EF4-FFF2-40B4-BE49-F238E27FC236}">
                <a16:creationId xmlns:a16="http://schemas.microsoft.com/office/drawing/2014/main" id="{D5873136-E316-474E-898C-E67955E86CEB}"/>
              </a:ext>
            </a:extLst>
          </p:cNvPr>
          <p:cNvSpPr/>
          <p:nvPr/>
        </p:nvSpPr>
        <p:spPr>
          <a:xfrm rot="16200000">
            <a:off x="4032906" y="3012871"/>
            <a:ext cx="146166" cy="2475485"/>
          </a:xfrm>
          <a:prstGeom prst="leftBrac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ja-JP" altLang="en-US" sz="1000"/>
          </a:p>
        </p:txBody>
      </p:sp>
      <p:cxnSp>
        <p:nvCxnSpPr>
          <p:cNvPr id="40" name="直線コネクタ 39">
            <a:extLst>
              <a:ext uri="{FF2B5EF4-FFF2-40B4-BE49-F238E27FC236}">
                <a16:creationId xmlns:a16="http://schemas.microsoft.com/office/drawing/2014/main" id="{7C56D7B0-08FB-4C37-8B1D-FCE6947CB004}"/>
              </a:ext>
            </a:extLst>
          </p:cNvPr>
          <p:cNvCxnSpPr>
            <a:cxnSpLocks/>
          </p:cNvCxnSpPr>
          <p:nvPr/>
        </p:nvCxnSpPr>
        <p:spPr>
          <a:xfrm flipV="1">
            <a:off x="2983650" y="2616257"/>
            <a:ext cx="2502924" cy="2865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F0AC975C-38CA-4A48-AD99-F3948B84198F}"/>
              </a:ext>
            </a:extLst>
          </p:cNvPr>
          <p:cNvSpPr/>
          <p:nvPr/>
        </p:nvSpPr>
        <p:spPr>
          <a:xfrm>
            <a:off x="5343731" y="2300140"/>
            <a:ext cx="1071127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solidFill>
                  <a:srgbClr val="666666"/>
                </a:solidFill>
                <a:latin typeface="Arial" panose="020B0604020202020204" pitchFamily="34" charset="0"/>
              </a:rPr>
              <a:t>improvement</a:t>
            </a:r>
            <a:endParaRPr lang="ja-JP" altLang="en-US" sz="1200" dirty="0"/>
          </a:p>
        </p:txBody>
      </p:sp>
    </p:spTree>
    <p:extLst>
      <p:ext uri="{BB962C8B-B14F-4D97-AF65-F5344CB8AC3E}">
        <p14:creationId xmlns:p14="http://schemas.microsoft.com/office/powerpoint/2010/main" val="6721168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4050</TotalTime>
  <Words>23</Words>
  <Application>Microsoft Office PowerPoint</Application>
  <PresentationFormat>ユーザー設定</PresentationFormat>
  <Paragraphs>18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袴田 潤</dc:creator>
  <cp:lastModifiedBy>袴田 潤</cp:lastModifiedBy>
  <cp:revision>33</cp:revision>
  <cp:lastPrinted>2020-06-08T21:50:19Z</cp:lastPrinted>
  <dcterms:created xsi:type="dcterms:W3CDTF">2020-06-08T20:40:18Z</dcterms:created>
  <dcterms:modified xsi:type="dcterms:W3CDTF">2020-07-11T05:52:26Z</dcterms:modified>
</cp:coreProperties>
</file>

<file path=docProps/thumbnail.jpeg>
</file>