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91"/>
    <a:srgbClr val="FBF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936117-BFCC-2346-B26B-0059ECF3A169}" v="1" dt="2020-09-22T03:24:30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914"/>
    <p:restoredTop sz="96327"/>
  </p:normalViewPr>
  <p:slideViewPr>
    <p:cSldViewPr snapToGrid="0" snapToObjects="1">
      <p:cViewPr varScale="1">
        <p:scale>
          <a:sx n="101" d="100"/>
          <a:sy n="101" d="100"/>
        </p:scale>
        <p:origin x="20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9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9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3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01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9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9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2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10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7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87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8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283C-90EF-0C4E-93C5-CD20BC70E130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1EEBE-E75C-144A-8EDD-8624FFEA1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6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00CFCA-78CA-8943-9B4D-C48E8BEAFE2F}"/>
              </a:ext>
            </a:extLst>
          </p:cNvPr>
          <p:cNvSpPr txBox="1"/>
          <p:nvPr/>
        </p:nvSpPr>
        <p:spPr>
          <a:xfrm>
            <a:off x="968809" y="1096432"/>
            <a:ext cx="204211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BEEP</a:t>
            </a: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45892C22-BA9E-044C-A51A-4C5BED27EEB4}"/>
              </a:ext>
            </a:extLst>
          </p:cNvPr>
          <p:cNvGrpSpPr/>
          <p:nvPr/>
        </p:nvGrpSpPr>
        <p:grpSpPr>
          <a:xfrm>
            <a:off x="3382936" y="1096432"/>
            <a:ext cx="2231127" cy="1192430"/>
            <a:chOff x="3778772" y="860897"/>
            <a:chExt cx="2231127" cy="119243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8B8530-1F7D-634F-8966-D3158FB33374}"/>
                </a:ext>
              </a:extLst>
            </p:cNvPr>
            <p:cNvSpPr txBox="1"/>
            <p:nvPr/>
          </p:nvSpPr>
          <p:spPr>
            <a:xfrm>
              <a:off x="3778772" y="860897"/>
              <a:ext cx="2231127" cy="4616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err="1"/>
                <a:t>PreventADALL</a:t>
              </a:r>
              <a:endParaRPr lang="en-US" sz="2400" b="1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1AB2734-D4EF-6F4E-B338-4A777C290939}"/>
                </a:ext>
              </a:extLst>
            </p:cNvPr>
            <p:cNvGrpSpPr/>
            <p:nvPr/>
          </p:nvGrpSpPr>
          <p:grpSpPr>
            <a:xfrm>
              <a:off x="3946173" y="1564114"/>
              <a:ext cx="1737361" cy="489213"/>
              <a:chOff x="4206239" y="1567542"/>
              <a:chExt cx="1737361" cy="48921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247AC303-189D-244D-AEE5-A01A5AD81EC4}"/>
                  </a:ext>
                </a:extLst>
              </p:cNvPr>
              <p:cNvGrpSpPr/>
              <p:nvPr/>
            </p:nvGrpSpPr>
            <p:grpSpPr>
              <a:xfrm>
                <a:off x="5047322" y="1721785"/>
                <a:ext cx="896278" cy="289894"/>
                <a:chOff x="4432183" y="1622033"/>
                <a:chExt cx="1077770" cy="321938"/>
              </a:xfrm>
            </p:grpSpPr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4070CF05-0CC7-5D47-8E86-B53E19AB7D27}"/>
                    </a:ext>
                  </a:extLst>
                </p:cNvPr>
                <p:cNvSpPr/>
                <p:nvPr/>
              </p:nvSpPr>
              <p:spPr>
                <a:xfrm>
                  <a:off x="4435360" y="1625208"/>
                  <a:ext cx="1074593" cy="318763"/>
                </a:xfrm>
                <a:custGeom>
                  <a:avLst/>
                  <a:gdLst>
                    <a:gd name="connsiteX0" fmla="*/ 3616 w 1074591"/>
                    <a:gd name="connsiteY0" fmla="*/ 0 h 318763"/>
                    <a:gd name="connsiteX1" fmla="*/ 3616 w 1074591"/>
                    <a:gd name="connsiteY1" fmla="*/ 75156 h 318763"/>
                    <a:gd name="connsiteX2" fmla="*/ 41194 w 1074591"/>
                    <a:gd name="connsiteY2" fmla="*/ 175364 h 318763"/>
                    <a:gd name="connsiteX3" fmla="*/ 128876 w 1074591"/>
                    <a:gd name="connsiteY3" fmla="*/ 256784 h 318763"/>
                    <a:gd name="connsiteX4" fmla="*/ 291715 w 1074591"/>
                    <a:gd name="connsiteY4" fmla="*/ 306888 h 318763"/>
                    <a:gd name="connsiteX5" fmla="*/ 761441 w 1074591"/>
                    <a:gd name="connsiteY5" fmla="*/ 306888 h 318763"/>
                    <a:gd name="connsiteX6" fmla="*/ 999435 w 1074591"/>
                    <a:gd name="connsiteY6" fmla="*/ 175364 h 318763"/>
                    <a:gd name="connsiteX7" fmla="*/ 1074591 w 1074591"/>
                    <a:gd name="connsiteY7" fmla="*/ 18789 h 31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4591" h="318763">
                      <a:moveTo>
                        <a:pt x="3616" y="0"/>
                      </a:moveTo>
                      <a:cubicBezTo>
                        <a:pt x="484" y="22964"/>
                        <a:pt x="-2647" y="45929"/>
                        <a:pt x="3616" y="75156"/>
                      </a:cubicBezTo>
                      <a:cubicBezTo>
                        <a:pt x="9879" y="104383"/>
                        <a:pt x="20317" y="145093"/>
                        <a:pt x="41194" y="175364"/>
                      </a:cubicBezTo>
                      <a:cubicBezTo>
                        <a:pt x="62071" y="205635"/>
                        <a:pt x="87123" y="234863"/>
                        <a:pt x="128876" y="256784"/>
                      </a:cubicBezTo>
                      <a:cubicBezTo>
                        <a:pt x="170629" y="278705"/>
                        <a:pt x="186288" y="298537"/>
                        <a:pt x="291715" y="306888"/>
                      </a:cubicBezTo>
                      <a:cubicBezTo>
                        <a:pt x="397143" y="315239"/>
                        <a:pt x="643488" y="328809"/>
                        <a:pt x="761441" y="306888"/>
                      </a:cubicBezTo>
                      <a:cubicBezTo>
                        <a:pt x="879394" y="284967"/>
                        <a:pt x="947243" y="223381"/>
                        <a:pt x="999435" y="175364"/>
                      </a:cubicBezTo>
                      <a:cubicBezTo>
                        <a:pt x="1051627" y="127348"/>
                        <a:pt x="1063109" y="73068"/>
                        <a:pt x="1074591" y="18789"/>
                      </a:cubicBezTo>
                    </a:path>
                  </a:pathLst>
                </a:custGeom>
                <a:gradFill flip="none" rotWithShape="1">
                  <a:gsLst>
                    <a:gs pos="7000">
                      <a:schemeClr val="accent1">
                        <a:lumMod val="0"/>
                        <a:lumOff val="100000"/>
                      </a:schemeClr>
                    </a:gs>
                    <a:gs pos="8000">
                      <a:schemeClr val="accent1">
                        <a:lumMod val="0"/>
                        <a:lumOff val="100000"/>
                      </a:schemeClr>
                    </a:gs>
                    <a:gs pos="92000">
                      <a:schemeClr val="accent1">
                        <a:lumMod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Snip Same Side Corner Rectangle 9">
                  <a:extLst>
                    <a:ext uri="{FF2B5EF4-FFF2-40B4-BE49-F238E27FC236}">
                      <a16:creationId xmlns:a16="http://schemas.microsoft.com/office/drawing/2014/main" id="{B2BF07B4-AC62-D245-BAC3-9CD91C37D88D}"/>
                    </a:ext>
                  </a:extLst>
                </p:cNvPr>
                <p:cNvSpPr/>
                <p:nvPr/>
              </p:nvSpPr>
              <p:spPr>
                <a:xfrm>
                  <a:off x="4432183" y="1622033"/>
                  <a:ext cx="1074590" cy="48017"/>
                </a:xfrm>
                <a:prstGeom prst="snip2SameRect">
                  <a:avLst>
                    <a:gd name="adj1" fmla="val 16667"/>
                    <a:gd name="adj2" fmla="val 21484"/>
                  </a:avLst>
                </a:prstGeom>
                <a:gradFill flip="none" rotWithShape="1">
                  <a:gsLst>
                    <a:gs pos="0">
                      <a:srgbClr val="FFFF00"/>
                    </a:gs>
                    <a:gs pos="100000">
                      <a:schemeClr val="accent1">
                        <a:lumMod val="0"/>
                        <a:lumOff val="100000"/>
                        <a:alpha val="49000"/>
                      </a:schemeClr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6162B22-AF8E-2C41-A687-459A2CF1A1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0224" y="1567542"/>
                <a:ext cx="615011" cy="489213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AB8C7AEC-F67A-2F40-B341-E84AD4E1DC24}"/>
                  </a:ext>
                </a:extLst>
              </p:cNvPr>
              <p:cNvSpPr/>
              <p:nvPr/>
            </p:nvSpPr>
            <p:spPr>
              <a:xfrm>
                <a:off x="4206239" y="1567542"/>
                <a:ext cx="226422" cy="238999"/>
              </a:xfrm>
              <a:prstGeom prst="ellipse">
                <a:avLst/>
              </a:prstGeom>
              <a:solidFill>
                <a:srgbClr val="FFFF00">
                  <a:alpha val="6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9CE404F-187A-5C47-A88A-87C3F0CEBDFF}"/>
              </a:ext>
            </a:extLst>
          </p:cNvPr>
          <p:cNvGrpSpPr/>
          <p:nvPr/>
        </p:nvGrpSpPr>
        <p:grpSpPr>
          <a:xfrm>
            <a:off x="1790216" y="1653528"/>
            <a:ext cx="604829" cy="770240"/>
            <a:chOff x="2216191" y="2527437"/>
            <a:chExt cx="1414703" cy="18811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CACDA29-277D-9A4A-9D64-E2FC4C113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7259" y="2527437"/>
              <a:ext cx="1413635" cy="188115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261328D-6749-B243-8534-7655112C4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halkSketch/>
                      </a14:imgEffect>
                      <a14:imgEffect>
                        <a14:colorTemperature colorTemp="6469"/>
                      </a14:imgEffect>
                      <a14:imgEffect>
                        <a14:saturation sat="18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6191" y="2532297"/>
              <a:ext cx="1402669" cy="1866563"/>
            </a:xfrm>
            <a:prstGeom prst="rect">
              <a:avLst/>
            </a:prstGeom>
            <a:effectLst>
              <a:softEdge rad="25400"/>
            </a:effectLst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4E0A387-959E-E34B-9909-9FCF62D122C8}"/>
              </a:ext>
            </a:extLst>
          </p:cNvPr>
          <p:cNvGrpSpPr/>
          <p:nvPr/>
        </p:nvGrpSpPr>
        <p:grpSpPr>
          <a:xfrm>
            <a:off x="1235555" y="2990937"/>
            <a:ext cx="283472" cy="557784"/>
            <a:chOff x="1546968" y="3142034"/>
            <a:chExt cx="567424" cy="925140"/>
          </a:xfrm>
        </p:grpSpPr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85E54A8-72CB-3D43-874A-A88285F54467}"/>
                </a:ext>
              </a:extLst>
            </p:cNvPr>
            <p:cNvSpPr/>
            <p:nvPr/>
          </p:nvSpPr>
          <p:spPr>
            <a:xfrm>
              <a:off x="1739393" y="3959224"/>
              <a:ext cx="374999" cy="107950"/>
            </a:xfrm>
            <a:custGeom>
              <a:avLst/>
              <a:gdLst>
                <a:gd name="connsiteX0" fmla="*/ 47625 w 374999"/>
                <a:gd name="connsiteY0" fmla="*/ 0 h 107950"/>
                <a:gd name="connsiteX1" fmla="*/ 31750 w 374999"/>
                <a:gd name="connsiteY1" fmla="*/ 6350 h 107950"/>
                <a:gd name="connsiteX2" fmla="*/ 12700 w 374999"/>
                <a:gd name="connsiteY2" fmla="*/ 19050 h 107950"/>
                <a:gd name="connsiteX3" fmla="*/ 6350 w 374999"/>
                <a:gd name="connsiteY3" fmla="*/ 28575 h 107950"/>
                <a:gd name="connsiteX4" fmla="*/ 0 w 374999"/>
                <a:gd name="connsiteY4" fmla="*/ 47625 h 107950"/>
                <a:gd name="connsiteX5" fmla="*/ 12700 w 374999"/>
                <a:gd name="connsiteY5" fmla="*/ 79375 h 107950"/>
                <a:gd name="connsiteX6" fmla="*/ 31750 w 374999"/>
                <a:gd name="connsiteY6" fmla="*/ 85725 h 107950"/>
                <a:gd name="connsiteX7" fmla="*/ 41275 w 374999"/>
                <a:gd name="connsiteY7" fmla="*/ 88900 h 107950"/>
                <a:gd name="connsiteX8" fmla="*/ 85725 w 374999"/>
                <a:gd name="connsiteY8" fmla="*/ 85725 h 107950"/>
                <a:gd name="connsiteX9" fmla="*/ 95250 w 374999"/>
                <a:gd name="connsiteY9" fmla="*/ 82550 h 107950"/>
                <a:gd name="connsiteX10" fmla="*/ 114300 w 374999"/>
                <a:gd name="connsiteY10" fmla="*/ 69850 h 107950"/>
                <a:gd name="connsiteX11" fmla="*/ 123825 w 374999"/>
                <a:gd name="connsiteY11" fmla="*/ 66675 h 107950"/>
                <a:gd name="connsiteX12" fmla="*/ 142875 w 374999"/>
                <a:gd name="connsiteY12" fmla="*/ 53975 h 107950"/>
                <a:gd name="connsiteX13" fmla="*/ 152400 w 374999"/>
                <a:gd name="connsiteY13" fmla="*/ 47625 h 107950"/>
                <a:gd name="connsiteX14" fmla="*/ 161925 w 374999"/>
                <a:gd name="connsiteY14" fmla="*/ 44450 h 107950"/>
                <a:gd name="connsiteX15" fmla="*/ 196850 w 374999"/>
                <a:gd name="connsiteY15" fmla="*/ 50800 h 107950"/>
                <a:gd name="connsiteX16" fmla="*/ 206375 w 374999"/>
                <a:gd name="connsiteY16" fmla="*/ 57150 h 107950"/>
                <a:gd name="connsiteX17" fmla="*/ 219075 w 374999"/>
                <a:gd name="connsiteY17" fmla="*/ 76200 h 107950"/>
                <a:gd name="connsiteX18" fmla="*/ 238125 w 374999"/>
                <a:gd name="connsiteY18" fmla="*/ 95250 h 107950"/>
                <a:gd name="connsiteX19" fmla="*/ 254000 w 374999"/>
                <a:gd name="connsiteY19" fmla="*/ 107950 h 107950"/>
                <a:gd name="connsiteX20" fmla="*/ 273050 w 374999"/>
                <a:gd name="connsiteY20" fmla="*/ 101600 h 107950"/>
                <a:gd name="connsiteX21" fmla="*/ 282575 w 374999"/>
                <a:gd name="connsiteY21" fmla="*/ 98425 h 107950"/>
                <a:gd name="connsiteX22" fmla="*/ 292100 w 374999"/>
                <a:gd name="connsiteY22" fmla="*/ 92075 h 107950"/>
                <a:gd name="connsiteX23" fmla="*/ 301625 w 374999"/>
                <a:gd name="connsiteY23" fmla="*/ 88900 h 107950"/>
                <a:gd name="connsiteX24" fmla="*/ 320675 w 374999"/>
                <a:gd name="connsiteY24" fmla="*/ 76200 h 107950"/>
                <a:gd name="connsiteX25" fmla="*/ 339725 w 374999"/>
                <a:gd name="connsiteY25" fmla="*/ 63500 h 107950"/>
                <a:gd name="connsiteX26" fmla="*/ 349250 w 374999"/>
                <a:gd name="connsiteY26" fmla="*/ 57150 h 107950"/>
                <a:gd name="connsiteX27" fmla="*/ 358775 w 374999"/>
                <a:gd name="connsiteY27" fmla="*/ 53975 h 107950"/>
                <a:gd name="connsiteX28" fmla="*/ 374650 w 374999"/>
                <a:gd name="connsiteY28" fmla="*/ 69850 h 107950"/>
                <a:gd name="connsiteX29" fmla="*/ 374650 w 374999"/>
                <a:gd name="connsiteY29" fmla="*/ 7620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4999" h="107950" extrusionOk="0">
                  <a:moveTo>
                    <a:pt x="47625" y="0"/>
                  </a:moveTo>
                  <a:cubicBezTo>
                    <a:pt x="41912" y="1857"/>
                    <a:pt x="36565" y="3691"/>
                    <a:pt x="31750" y="6350"/>
                  </a:cubicBezTo>
                  <a:cubicBezTo>
                    <a:pt x="25051" y="10004"/>
                    <a:pt x="12699" y="19050"/>
                    <a:pt x="12700" y="19050"/>
                  </a:cubicBezTo>
                  <a:cubicBezTo>
                    <a:pt x="10298" y="22503"/>
                    <a:pt x="7861" y="25304"/>
                    <a:pt x="6350" y="28575"/>
                  </a:cubicBezTo>
                  <a:cubicBezTo>
                    <a:pt x="3632" y="34692"/>
                    <a:pt x="0" y="47625"/>
                    <a:pt x="0" y="47625"/>
                  </a:cubicBezTo>
                  <a:cubicBezTo>
                    <a:pt x="3855" y="68219"/>
                    <a:pt x="-2992" y="71291"/>
                    <a:pt x="12700" y="79375"/>
                  </a:cubicBezTo>
                  <a:cubicBezTo>
                    <a:pt x="17705" y="81923"/>
                    <a:pt x="25049" y="83939"/>
                    <a:pt x="31750" y="85725"/>
                  </a:cubicBezTo>
                  <a:cubicBezTo>
                    <a:pt x="34115" y="86675"/>
                    <a:pt x="36856" y="87054"/>
                    <a:pt x="41275" y="88900"/>
                  </a:cubicBezTo>
                  <a:cubicBezTo>
                    <a:pt x="55105" y="86697"/>
                    <a:pt x="71172" y="88848"/>
                    <a:pt x="85725" y="85725"/>
                  </a:cubicBezTo>
                  <a:cubicBezTo>
                    <a:pt x="88833" y="85322"/>
                    <a:pt x="92464" y="83792"/>
                    <a:pt x="95250" y="82550"/>
                  </a:cubicBezTo>
                  <a:cubicBezTo>
                    <a:pt x="102391" y="80305"/>
                    <a:pt x="107960" y="71373"/>
                    <a:pt x="114300" y="69850"/>
                  </a:cubicBezTo>
                  <a:cubicBezTo>
                    <a:pt x="118137" y="68365"/>
                    <a:pt x="120419" y="68177"/>
                    <a:pt x="123825" y="66675"/>
                  </a:cubicBezTo>
                  <a:cubicBezTo>
                    <a:pt x="131321" y="61945"/>
                    <a:pt x="135960" y="57990"/>
                    <a:pt x="142875" y="53975"/>
                  </a:cubicBezTo>
                  <a:cubicBezTo>
                    <a:pt x="145767" y="51152"/>
                    <a:pt x="148228" y="48312"/>
                    <a:pt x="152400" y="47625"/>
                  </a:cubicBezTo>
                  <a:cubicBezTo>
                    <a:pt x="154425" y="47082"/>
                    <a:pt x="158109" y="45929"/>
                    <a:pt x="161925" y="44450"/>
                  </a:cubicBezTo>
                  <a:cubicBezTo>
                    <a:pt x="169296" y="46353"/>
                    <a:pt x="186598" y="46733"/>
                    <a:pt x="196850" y="50800"/>
                  </a:cubicBezTo>
                  <a:cubicBezTo>
                    <a:pt x="200464" y="52656"/>
                    <a:pt x="203162" y="55930"/>
                    <a:pt x="206375" y="57150"/>
                  </a:cubicBezTo>
                  <a:cubicBezTo>
                    <a:pt x="211308" y="63085"/>
                    <a:pt x="213248" y="71488"/>
                    <a:pt x="219075" y="76200"/>
                  </a:cubicBezTo>
                  <a:cubicBezTo>
                    <a:pt x="224787" y="82584"/>
                    <a:pt x="233435" y="88354"/>
                    <a:pt x="238125" y="95250"/>
                  </a:cubicBezTo>
                  <a:cubicBezTo>
                    <a:pt x="245270" y="108119"/>
                    <a:pt x="240909" y="103258"/>
                    <a:pt x="254000" y="107950"/>
                  </a:cubicBezTo>
                  <a:cubicBezTo>
                    <a:pt x="258901" y="105821"/>
                    <a:pt x="267977" y="103876"/>
                    <a:pt x="273050" y="101600"/>
                  </a:cubicBezTo>
                  <a:cubicBezTo>
                    <a:pt x="276732" y="101090"/>
                    <a:pt x="279866" y="100522"/>
                    <a:pt x="282575" y="98425"/>
                  </a:cubicBezTo>
                  <a:cubicBezTo>
                    <a:pt x="285906" y="96363"/>
                    <a:pt x="288774" y="94076"/>
                    <a:pt x="292100" y="92075"/>
                  </a:cubicBezTo>
                  <a:cubicBezTo>
                    <a:pt x="295512" y="90455"/>
                    <a:pt x="299124" y="90432"/>
                    <a:pt x="301625" y="88900"/>
                  </a:cubicBezTo>
                  <a:cubicBezTo>
                    <a:pt x="308787" y="85598"/>
                    <a:pt x="313845" y="80269"/>
                    <a:pt x="320675" y="76200"/>
                  </a:cubicBezTo>
                  <a:cubicBezTo>
                    <a:pt x="325584" y="71754"/>
                    <a:pt x="332940" y="69010"/>
                    <a:pt x="339725" y="63500"/>
                  </a:cubicBezTo>
                  <a:cubicBezTo>
                    <a:pt x="342126" y="61086"/>
                    <a:pt x="345796" y="58194"/>
                    <a:pt x="349250" y="57150"/>
                  </a:cubicBezTo>
                  <a:cubicBezTo>
                    <a:pt x="353923" y="55792"/>
                    <a:pt x="355621" y="55088"/>
                    <a:pt x="358775" y="53975"/>
                  </a:cubicBezTo>
                  <a:cubicBezTo>
                    <a:pt x="366402" y="59348"/>
                    <a:pt x="371485" y="60424"/>
                    <a:pt x="374650" y="69850"/>
                  </a:cubicBezTo>
                  <a:cubicBezTo>
                    <a:pt x="375893" y="71694"/>
                    <a:pt x="374622" y="74276"/>
                    <a:pt x="374650" y="76200"/>
                  </a:cubicBezTo>
                </a:path>
              </a:pathLst>
            </a:custGeom>
            <a:noFill/>
            <a:ln w="57150">
              <a:solidFill>
                <a:schemeClr val="accent4">
                  <a:lumMod val="60000"/>
                  <a:lumOff val="4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47625 w 374999"/>
                        <a:gd name="connsiteY0" fmla="*/ 0 h 107950"/>
                        <a:gd name="connsiteX1" fmla="*/ 31750 w 374999"/>
                        <a:gd name="connsiteY1" fmla="*/ 6350 h 107950"/>
                        <a:gd name="connsiteX2" fmla="*/ 12700 w 374999"/>
                        <a:gd name="connsiteY2" fmla="*/ 19050 h 107950"/>
                        <a:gd name="connsiteX3" fmla="*/ 6350 w 374999"/>
                        <a:gd name="connsiteY3" fmla="*/ 28575 h 107950"/>
                        <a:gd name="connsiteX4" fmla="*/ 0 w 374999"/>
                        <a:gd name="connsiteY4" fmla="*/ 47625 h 107950"/>
                        <a:gd name="connsiteX5" fmla="*/ 12700 w 374999"/>
                        <a:gd name="connsiteY5" fmla="*/ 79375 h 107950"/>
                        <a:gd name="connsiteX6" fmla="*/ 31750 w 374999"/>
                        <a:gd name="connsiteY6" fmla="*/ 85725 h 107950"/>
                        <a:gd name="connsiteX7" fmla="*/ 41275 w 374999"/>
                        <a:gd name="connsiteY7" fmla="*/ 88900 h 107950"/>
                        <a:gd name="connsiteX8" fmla="*/ 85725 w 374999"/>
                        <a:gd name="connsiteY8" fmla="*/ 85725 h 107950"/>
                        <a:gd name="connsiteX9" fmla="*/ 95250 w 374999"/>
                        <a:gd name="connsiteY9" fmla="*/ 82550 h 107950"/>
                        <a:gd name="connsiteX10" fmla="*/ 114300 w 374999"/>
                        <a:gd name="connsiteY10" fmla="*/ 69850 h 107950"/>
                        <a:gd name="connsiteX11" fmla="*/ 123825 w 374999"/>
                        <a:gd name="connsiteY11" fmla="*/ 66675 h 107950"/>
                        <a:gd name="connsiteX12" fmla="*/ 142875 w 374999"/>
                        <a:gd name="connsiteY12" fmla="*/ 53975 h 107950"/>
                        <a:gd name="connsiteX13" fmla="*/ 152400 w 374999"/>
                        <a:gd name="connsiteY13" fmla="*/ 47625 h 107950"/>
                        <a:gd name="connsiteX14" fmla="*/ 161925 w 374999"/>
                        <a:gd name="connsiteY14" fmla="*/ 44450 h 107950"/>
                        <a:gd name="connsiteX15" fmla="*/ 196850 w 374999"/>
                        <a:gd name="connsiteY15" fmla="*/ 50800 h 107950"/>
                        <a:gd name="connsiteX16" fmla="*/ 206375 w 374999"/>
                        <a:gd name="connsiteY16" fmla="*/ 57150 h 107950"/>
                        <a:gd name="connsiteX17" fmla="*/ 219075 w 374999"/>
                        <a:gd name="connsiteY17" fmla="*/ 76200 h 107950"/>
                        <a:gd name="connsiteX18" fmla="*/ 238125 w 374999"/>
                        <a:gd name="connsiteY18" fmla="*/ 95250 h 107950"/>
                        <a:gd name="connsiteX19" fmla="*/ 254000 w 374999"/>
                        <a:gd name="connsiteY19" fmla="*/ 107950 h 107950"/>
                        <a:gd name="connsiteX20" fmla="*/ 273050 w 374999"/>
                        <a:gd name="connsiteY20" fmla="*/ 101600 h 107950"/>
                        <a:gd name="connsiteX21" fmla="*/ 282575 w 374999"/>
                        <a:gd name="connsiteY21" fmla="*/ 98425 h 107950"/>
                        <a:gd name="connsiteX22" fmla="*/ 292100 w 374999"/>
                        <a:gd name="connsiteY22" fmla="*/ 92075 h 107950"/>
                        <a:gd name="connsiteX23" fmla="*/ 301625 w 374999"/>
                        <a:gd name="connsiteY23" fmla="*/ 88900 h 107950"/>
                        <a:gd name="connsiteX24" fmla="*/ 320675 w 374999"/>
                        <a:gd name="connsiteY24" fmla="*/ 76200 h 107950"/>
                        <a:gd name="connsiteX25" fmla="*/ 339725 w 374999"/>
                        <a:gd name="connsiteY25" fmla="*/ 63500 h 107950"/>
                        <a:gd name="connsiteX26" fmla="*/ 349250 w 374999"/>
                        <a:gd name="connsiteY26" fmla="*/ 57150 h 107950"/>
                        <a:gd name="connsiteX27" fmla="*/ 358775 w 374999"/>
                        <a:gd name="connsiteY27" fmla="*/ 53975 h 107950"/>
                        <a:gd name="connsiteX28" fmla="*/ 374650 w 374999"/>
                        <a:gd name="connsiteY28" fmla="*/ 69850 h 107950"/>
                        <a:gd name="connsiteX29" fmla="*/ 374650 w 374999"/>
                        <a:gd name="connsiteY29" fmla="*/ 76200 h 1079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74999" h="107950">
                          <a:moveTo>
                            <a:pt x="47625" y="0"/>
                          </a:moveTo>
                          <a:cubicBezTo>
                            <a:pt x="42333" y="2117"/>
                            <a:pt x="36753" y="3621"/>
                            <a:pt x="31750" y="6350"/>
                          </a:cubicBezTo>
                          <a:cubicBezTo>
                            <a:pt x="25050" y="10004"/>
                            <a:pt x="12700" y="19050"/>
                            <a:pt x="12700" y="19050"/>
                          </a:cubicBezTo>
                          <a:cubicBezTo>
                            <a:pt x="10583" y="22225"/>
                            <a:pt x="7900" y="25088"/>
                            <a:pt x="6350" y="28575"/>
                          </a:cubicBezTo>
                          <a:cubicBezTo>
                            <a:pt x="3632" y="34692"/>
                            <a:pt x="0" y="47625"/>
                            <a:pt x="0" y="47625"/>
                          </a:cubicBezTo>
                          <a:cubicBezTo>
                            <a:pt x="2555" y="68065"/>
                            <a:pt x="-3436" y="72204"/>
                            <a:pt x="12700" y="79375"/>
                          </a:cubicBezTo>
                          <a:cubicBezTo>
                            <a:pt x="18817" y="82093"/>
                            <a:pt x="25400" y="83608"/>
                            <a:pt x="31750" y="85725"/>
                          </a:cubicBezTo>
                          <a:lnTo>
                            <a:pt x="41275" y="88900"/>
                          </a:lnTo>
                          <a:cubicBezTo>
                            <a:pt x="56092" y="87842"/>
                            <a:pt x="70972" y="87461"/>
                            <a:pt x="85725" y="85725"/>
                          </a:cubicBezTo>
                          <a:cubicBezTo>
                            <a:pt x="89049" y="85334"/>
                            <a:pt x="92324" y="84175"/>
                            <a:pt x="95250" y="82550"/>
                          </a:cubicBezTo>
                          <a:cubicBezTo>
                            <a:pt x="101921" y="78844"/>
                            <a:pt x="107060" y="72263"/>
                            <a:pt x="114300" y="69850"/>
                          </a:cubicBezTo>
                          <a:cubicBezTo>
                            <a:pt x="117475" y="68792"/>
                            <a:pt x="120899" y="68300"/>
                            <a:pt x="123825" y="66675"/>
                          </a:cubicBezTo>
                          <a:cubicBezTo>
                            <a:pt x="130496" y="62969"/>
                            <a:pt x="136525" y="58208"/>
                            <a:pt x="142875" y="53975"/>
                          </a:cubicBezTo>
                          <a:cubicBezTo>
                            <a:pt x="146050" y="51858"/>
                            <a:pt x="148780" y="48832"/>
                            <a:pt x="152400" y="47625"/>
                          </a:cubicBezTo>
                          <a:lnTo>
                            <a:pt x="161925" y="44450"/>
                          </a:lnTo>
                          <a:cubicBezTo>
                            <a:pt x="170681" y="45544"/>
                            <a:pt x="187061" y="45906"/>
                            <a:pt x="196850" y="50800"/>
                          </a:cubicBezTo>
                          <a:cubicBezTo>
                            <a:pt x="200263" y="52507"/>
                            <a:pt x="203200" y="55033"/>
                            <a:pt x="206375" y="57150"/>
                          </a:cubicBezTo>
                          <a:cubicBezTo>
                            <a:pt x="210608" y="63500"/>
                            <a:pt x="213679" y="70804"/>
                            <a:pt x="219075" y="76200"/>
                          </a:cubicBezTo>
                          <a:cubicBezTo>
                            <a:pt x="225425" y="82550"/>
                            <a:pt x="233144" y="87778"/>
                            <a:pt x="238125" y="95250"/>
                          </a:cubicBezTo>
                          <a:cubicBezTo>
                            <a:pt x="246331" y="107560"/>
                            <a:pt x="240855" y="103568"/>
                            <a:pt x="254000" y="107950"/>
                          </a:cubicBezTo>
                          <a:lnTo>
                            <a:pt x="273050" y="101600"/>
                          </a:lnTo>
                          <a:cubicBezTo>
                            <a:pt x="276225" y="100542"/>
                            <a:pt x="279790" y="100281"/>
                            <a:pt x="282575" y="98425"/>
                          </a:cubicBezTo>
                          <a:cubicBezTo>
                            <a:pt x="285750" y="96308"/>
                            <a:pt x="288687" y="93782"/>
                            <a:pt x="292100" y="92075"/>
                          </a:cubicBezTo>
                          <a:cubicBezTo>
                            <a:pt x="295093" y="90578"/>
                            <a:pt x="298699" y="90525"/>
                            <a:pt x="301625" y="88900"/>
                          </a:cubicBezTo>
                          <a:cubicBezTo>
                            <a:pt x="308296" y="85194"/>
                            <a:pt x="314325" y="80433"/>
                            <a:pt x="320675" y="76200"/>
                          </a:cubicBezTo>
                          <a:lnTo>
                            <a:pt x="339725" y="63500"/>
                          </a:lnTo>
                          <a:cubicBezTo>
                            <a:pt x="342900" y="61383"/>
                            <a:pt x="345630" y="58357"/>
                            <a:pt x="349250" y="57150"/>
                          </a:cubicBezTo>
                          <a:lnTo>
                            <a:pt x="358775" y="53975"/>
                          </a:lnTo>
                          <a:cubicBezTo>
                            <a:pt x="366857" y="59363"/>
                            <a:pt x="370802" y="60229"/>
                            <a:pt x="374650" y="69850"/>
                          </a:cubicBezTo>
                          <a:cubicBezTo>
                            <a:pt x="375436" y="71815"/>
                            <a:pt x="374650" y="74083"/>
                            <a:pt x="374650" y="76200"/>
                          </a:cubicBezTo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Can 21">
              <a:extLst>
                <a:ext uri="{FF2B5EF4-FFF2-40B4-BE49-F238E27FC236}">
                  <a16:creationId xmlns:a16="http://schemas.microsoft.com/office/drawing/2014/main" id="{C038336C-D2FB-2041-A2E6-4E63C1665AA5}"/>
                </a:ext>
              </a:extLst>
            </p:cNvPr>
            <p:cNvSpPr/>
            <p:nvPr/>
          </p:nvSpPr>
          <p:spPr>
            <a:xfrm rot="10800000">
              <a:off x="1729395" y="3822699"/>
              <a:ext cx="85725" cy="136525"/>
            </a:xfrm>
            <a:prstGeom prst="can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5654B17-0E35-634A-86F9-5962290718F6}"/>
                </a:ext>
              </a:extLst>
            </p:cNvPr>
            <p:cNvGrpSpPr/>
            <p:nvPr/>
          </p:nvGrpSpPr>
          <p:grpSpPr>
            <a:xfrm rot="10800000">
              <a:off x="1546968" y="3142034"/>
              <a:ext cx="450580" cy="720928"/>
              <a:chOff x="1546968" y="3142034"/>
              <a:chExt cx="450580" cy="720928"/>
            </a:xfrm>
          </p:grpSpPr>
          <p:sp>
            <p:nvSpPr>
              <p:cNvPr id="19" name="Trapezoid 18">
                <a:extLst>
                  <a:ext uri="{FF2B5EF4-FFF2-40B4-BE49-F238E27FC236}">
                    <a16:creationId xmlns:a16="http://schemas.microsoft.com/office/drawing/2014/main" id="{40AC9305-10CE-FC46-8E32-9B73F0B5D869}"/>
                  </a:ext>
                </a:extLst>
              </p:cNvPr>
              <p:cNvSpPr/>
              <p:nvPr/>
            </p:nvSpPr>
            <p:spPr>
              <a:xfrm>
                <a:off x="1546968" y="3142034"/>
                <a:ext cx="450580" cy="719847"/>
              </a:xfrm>
              <a:custGeom>
                <a:avLst/>
                <a:gdLst>
                  <a:gd name="connsiteX0" fmla="*/ 0 w 450580"/>
                  <a:gd name="connsiteY0" fmla="*/ 719847 h 719847"/>
                  <a:gd name="connsiteX1" fmla="*/ 56323 w 450580"/>
                  <a:gd name="connsiteY1" fmla="*/ 359924 h 719847"/>
                  <a:gd name="connsiteX2" fmla="*/ 112645 w 450580"/>
                  <a:gd name="connsiteY2" fmla="*/ 0 h 719847"/>
                  <a:gd name="connsiteX3" fmla="*/ 337935 w 450580"/>
                  <a:gd name="connsiteY3" fmla="*/ 0 h 719847"/>
                  <a:gd name="connsiteX4" fmla="*/ 393131 w 450580"/>
                  <a:gd name="connsiteY4" fmla="*/ 352725 h 719847"/>
                  <a:gd name="connsiteX5" fmla="*/ 450580 w 450580"/>
                  <a:gd name="connsiteY5" fmla="*/ 719847 h 719847"/>
                  <a:gd name="connsiteX6" fmla="*/ 0 w 450580"/>
                  <a:gd name="connsiteY6" fmla="*/ 719847 h 719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0580" h="719847" fill="none" extrusionOk="0">
                    <a:moveTo>
                      <a:pt x="0" y="719847"/>
                    </a:moveTo>
                    <a:cubicBezTo>
                      <a:pt x="14033" y="630475"/>
                      <a:pt x="44927" y="509890"/>
                      <a:pt x="56323" y="359924"/>
                    </a:cubicBezTo>
                    <a:cubicBezTo>
                      <a:pt x="67718" y="209958"/>
                      <a:pt x="101487" y="177777"/>
                      <a:pt x="112645" y="0"/>
                    </a:cubicBezTo>
                    <a:cubicBezTo>
                      <a:pt x="177727" y="238"/>
                      <a:pt x="286462" y="-2682"/>
                      <a:pt x="337935" y="0"/>
                    </a:cubicBezTo>
                    <a:cubicBezTo>
                      <a:pt x="346438" y="155985"/>
                      <a:pt x="364394" y="203831"/>
                      <a:pt x="393131" y="352725"/>
                    </a:cubicBezTo>
                    <a:cubicBezTo>
                      <a:pt x="421868" y="501619"/>
                      <a:pt x="433545" y="536921"/>
                      <a:pt x="450580" y="719847"/>
                    </a:cubicBezTo>
                    <a:cubicBezTo>
                      <a:pt x="315334" y="700112"/>
                      <a:pt x="201302" y="707194"/>
                      <a:pt x="0" y="719847"/>
                    </a:cubicBezTo>
                    <a:close/>
                  </a:path>
                  <a:path w="450580" h="719847" stroke="0" extrusionOk="0">
                    <a:moveTo>
                      <a:pt x="0" y="719847"/>
                    </a:moveTo>
                    <a:cubicBezTo>
                      <a:pt x="3" y="613467"/>
                      <a:pt x="34129" y="515049"/>
                      <a:pt x="57449" y="352725"/>
                    </a:cubicBezTo>
                    <a:cubicBezTo>
                      <a:pt x="80769" y="190401"/>
                      <a:pt x="92577" y="134105"/>
                      <a:pt x="112645" y="0"/>
                    </a:cubicBezTo>
                    <a:cubicBezTo>
                      <a:pt x="168467" y="-10161"/>
                      <a:pt x="238487" y="-3184"/>
                      <a:pt x="337935" y="0"/>
                    </a:cubicBezTo>
                    <a:cubicBezTo>
                      <a:pt x="364184" y="97039"/>
                      <a:pt x="365815" y="191486"/>
                      <a:pt x="390878" y="338328"/>
                    </a:cubicBezTo>
                    <a:cubicBezTo>
                      <a:pt x="415941" y="485170"/>
                      <a:pt x="428046" y="620026"/>
                      <a:pt x="450580" y="719847"/>
                    </a:cubicBezTo>
                    <a:cubicBezTo>
                      <a:pt x="264233" y="734510"/>
                      <a:pt x="122607" y="724813"/>
                      <a:pt x="0" y="71984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70402538">
                      <a:prstGeom prst="trapezoid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rapezoid 19">
                <a:extLst>
                  <a:ext uri="{FF2B5EF4-FFF2-40B4-BE49-F238E27FC236}">
                    <a16:creationId xmlns:a16="http://schemas.microsoft.com/office/drawing/2014/main" id="{139C49CA-6F3E-9048-863E-D3A5052BE1C8}"/>
                  </a:ext>
                </a:extLst>
              </p:cNvPr>
              <p:cNvSpPr/>
              <p:nvPr/>
            </p:nvSpPr>
            <p:spPr>
              <a:xfrm>
                <a:off x="1553318" y="3794713"/>
                <a:ext cx="436682" cy="68249"/>
              </a:xfrm>
              <a:custGeom>
                <a:avLst/>
                <a:gdLst>
                  <a:gd name="connsiteX0" fmla="*/ 0 w 436682"/>
                  <a:gd name="connsiteY0" fmla="*/ 68249 h 68249"/>
                  <a:gd name="connsiteX1" fmla="*/ 17062 w 436682"/>
                  <a:gd name="connsiteY1" fmla="*/ 0 h 68249"/>
                  <a:gd name="connsiteX2" fmla="*/ 419620 w 436682"/>
                  <a:gd name="connsiteY2" fmla="*/ 0 h 68249"/>
                  <a:gd name="connsiteX3" fmla="*/ 436682 w 436682"/>
                  <a:gd name="connsiteY3" fmla="*/ 68249 h 68249"/>
                  <a:gd name="connsiteX4" fmla="*/ 0 w 436682"/>
                  <a:gd name="connsiteY4" fmla="*/ 68249 h 6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682" h="68249" fill="none" extrusionOk="0">
                    <a:moveTo>
                      <a:pt x="0" y="68249"/>
                    </a:moveTo>
                    <a:cubicBezTo>
                      <a:pt x="3604" y="37779"/>
                      <a:pt x="20182" y="15361"/>
                      <a:pt x="17062" y="0"/>
                    </a:cubicBezTo>
                    <a:cubicBezTo>
                      <a:pt x="214487" y="-46204"/>
                      <a:pt x="258371" y="42195"/>
                      <a:pt x="419620" y="0"/>
                    </a:cubicBezTo>
                    <a:cubicBezTo>
                      <a:pt x="431351" y="25608"/>
                      <a:pt x="427206" y="35008"/>
                      <a:pt x="436682" y="68249"/>
                    </a:cubicBezTo>
                    <a:cubicBezTo>
                      <a:pt x="306451" y="73888"/>
                      <a:pt x="113845" y="33148"/>
                      <a:pt x="0" y="68249"/>
                    </a:cubicBezTo>
                    <a:close/>
                  </a:path>
                  <a:path w="436682" h="68249" stroke="0" extrusionOk="0">
                    <a:moveTo>
                      <a:pt x="0" y="68249"/>
                    </a:moveTo>
                    <a:cubicBezTo>
                      <a:pt x="2533" y="39116"/>
                      <a:pt x="13141" y="19722"/>
                      <a:pt x="17062" y="0"/>
                    </a:cubicBezTo>
                    <a:cubicBezTo>
                      <a:pt x="115443" y="-33358"/>
                      <a:pt x="264112" y="12758"/>
                      <a:pt x="419620" y="0"/>
                    </a:cubicBezTo>
                    <a:cubicBezTo>
                      <a:pt x="424898" y="13311"/>
                      <a:pt x="423342" y="45911"/>
                      <a:pt x="436682" y="68249"/>
                    </a:cubicBezTo>
                    <a:cubicBezTo>
                      <a:pt x="244635" y="113490"/>
                      <a:pt x="151776" y="46653"/>
                      <a:pt x="0" y="68249"/>
                    </a:cubicBezTo>
                    <a:close/>
                  </a:path>
                </a:pathLst>
              </a:custGeom>
              <a:solidFill>
                <a:schemeClr val="tx1"/>
              </a:solidFill>
              <a:ln w="3492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trapezoid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BD3F005-FE7B-FC47-95BD-629493948AB3}"/>
              </a:ext>
            </a:extLst>
          </p:cNvPr>
          <p:cNvGrpSpPr/>
          <p:nvPr/>
        </p:nvGrpSpPr>
        <p:grpSpPr>
          <a:xfrm>
            <a:off x="3401613" y="2929743"/>
            <a:ext cx="556308" cy="653407"/>
            <a:chOff x="3222465" y="4275054"/>
            <a:chExt cx="841535" cy="756777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340C505B-79B5-E141-9AD3-D3D902FBC4BB}"/>
                </a:ext>
              </a:extLst>
            </p:cNvPr>
            <p:cNvGrpSpPr/>
            <p:nvPr/>
          </p:nvGrpSpPr>
          <p:grpSpPr>
            <a:xfrm rot="20538474">
              <a:off x="3286125" y="4275054"/>
              <a:ext cx="393700" cy="736132"/>
              <a:chOff x="4292488" y="3633179"/>
              <a:chExt cx="1122138" cy="1979753"/>
            </a:xfrm>
          </p:grpSpPr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41E3F6A6-95A8-8743-8640-235EBC2CA1BA}"/>
                  </a:ext>
                </a:extLst>
              </p:cNvPr>
              <p:cNvSpPr/>
              <p:nvPr/>
            </p:nvSpPr>
            <p:spPr>
              <a:xfrm>
                <a:off x="4397375" y="3851275"/>
                <a:ext cx="743463" cy="1721551"/>
              </a:xfrm>
              <a:custGeom>
                <a:avLst/>
                <a:gdLst>
                  <a:gd name="connsiteX0" fmla="*/ 0 w 743463"/>
                  <a:gd name="connsiteY0" fmla="*/ 0 h 1721551"/>
                  <a:gd name="connsiteX1" fmla="*/ 95250 w 743463"/>
                  <a:gd name="connsiteY1" fmla="*/ 31750 h 1721551"/>
                  <a:gd name="connsiteX2" fmla="*/ 209550 w 743463"/>
                  <a:gd name="connsiteY2" fmla="*/ 101600 h 1721551"/>
                  <a:gd name="connsiteX3" fmla="*/ 342900 w 743463"/>
                  <a:gd name="connsiteY3" fmla="*/ 222250 h 1721551"/>
                  <a:gd name="connsiteX4" fmla="*/ 479425 w 743463"/>
                  <a:gd name="connsiteY4" fmla="*/ 393700 h 1721551"/>
                  <a:gd name="connsiteX5" fmla="*/ 603250 w 743463"/>
                  <a:gd name="connsiteY5" fmla="*/ 647700 h 1721551"/>
                  <a:gd name="connsiteX6" fmla="*/ 692150 w 743463"/>
                  <a:gd name="connsiteY6" fmla="*/ 996950 h 1721551"/>
                  <a:gd name="connsiteX7" fmla="*/ 730250 w 743463"/>
                  <a:gd name="connsiteY7" fmla="*/ 1289050 h 1721551"/>
                  <a:gd name="connsiteX8" fmla="*/ 742950 w 743463"/>
                  <a:gd name="connsiteY8" fmla="*/ 1666875 h 1721551"/>
                  <a:gd name="connsiteX9" fmla="*/ 739775 w 743463"/>
                  <a:gd name="connsiteY9" fmla="*/ 1711325 h 1721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3463" h="1721551">
                    <a:moveTo>
                      <a:pt x="0" y="0"/>
                    </a:moveTo>
                    <a:cubicBezTo>
                      <a:pt x="30162" y="7408"/>
                      <a:pt x="60325" y="14817"/>
                      <a:pt x="95250" y="31750"/>
                    </a:cubicBezTo>
                    <a:cubicBezTo>
                      <a:pt x="130175" y="48683"/>
                      <a:pt x="168275" y="69850"/>
                      <a:pt x="209550" y="101600"/>
                    </a:cubicBezTo>
                    <a:cubicBezTo>
                      <a:pt x="250825" y="133350"/>
                      <a:pt x="297921" y="173567"/>
                      <a:pt x="342900" y="222250"/>
                    </a:cubicBezTo>
                    <a:cubicBezTo>
                      <a:pt x="387879" y="270933"/>
                      <a:pt x="436033" y="322792"/>
                      <a:pt x="479425" y="393700"/>
                    </a:cubicBezTo>
                    <a:cubicBezTo>
                      <a:pt x="522817" y="464608"/>
                      <a:pt x="567796" y="547158"/>
                      <a:pt x="603250" y="647700"/>
                    </a:cubicBezTo>
                    <a:cubicBezTo>
                      <a:pt x="638704" y="748242"/>
                      <a:pt x="670983" y="890058"/>
                      <a:pt x="692150" y="996950"/>
                    </a:cubicBezTo>
                    <a:cubicBezTo>
                      <a:pt x="713317" y="1103842"/>
                      <a:pt x="721783" y="1177396"/>
                      <a:pt x="730250" y="1289050"/>
                    </a:cubicBezTo>
                    <a:cubicBezTo>
                      <a:pt x="738717" y="1400704"/>
                      <a:pt x="741363" y="1596496"/>
                      <a:pt x="742950" y="1666875"/>
                    </a:cubicBezTo>
                    <a:cubicBezTo>
                      <a:pt x="744537" y="1737254"/>
                      <a:pt x="742156" y="1724289"/>
                      <a:pt x="739775" y="1711325"/>
                    </a:cubicBezTo>
                  </a:path>
                </a:pathLst>
              </a:custGeom>
              <a:noFill/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ardrop 52">
                <a:extLst>
                  <a:ext uri="{FF2B5EF4-FFF2-40B4-BE49-F238E27FC236}">
                    <a16:creationId xmlns:a16="http://schemas.microsoft.com/office/drawing/2014/main" id="{61D519BA-1B15-E44E-9CA5-2276CB733589}"/>
                  </a:ext>
                </a:extLst>
              </p:cNvPr>
              <p:cNvSpPr/>
              <p:nvPr/>
            </p:nvSpPr>
            <p:spPr>
              <a:xfrm rot="9611090" flipH="1">
                <a:off x="4466375" y="3633179"/>
                <a:ext cx="102148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ardrop 51">
                <a:extLst>
                  <a:ext uri="{FF2B5EF4-FFF2-40B4-BE49-F238E27FC236}">
                    <a16:creationId xmlns:a16="http://schemas.microsoft.com/office/drawing/2014/main" id="{3C379F9A-1232-1B4E-A60E-F71699E9C439}"/>
                  </a:ext>
                </a:extLst>
              </p:cNvPr>
              <p:cNvSpPr/>
              <p:nvPr/>
            </p:nvSpPr>
            <p:spPr>
              <a:xfrm rot="8552748">
                <a:off x="4402434" y="363954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ardrop 53">
                <a:extLst>
                  <a:ext uri="{FF2B5EF4-FFF2-40B4-BE49-F238E27FC236}">
                    <a16:creationId xmlns:a16="http://schemas.microsoft.com/office/drawing/2014/main" id="{C63BCC55-D3ED-F54A-85AA-7C82D6B39390}"/>
                  </a:ext>
                </a:extLst>
              </p:cNvPr>
              <p:cNvSpPr/>
              <p:nvPr/>
            </p:nvSpPr>
            <p:spPr>
              <a:xfrm rot="10418489">
                <a:off x="4528128" y="366735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ardrop 54">
                <a:extLst>
                  <a:ext uri="{FF2B5EF4-FFF2-40B4-BE49-F238E27FC236}">
                    <a16:creationId xmlns:a16="http://schemas.microsoft.com/office/drawing/2014/main" id="{6D0C78D8-DC8F-1946-A88B-37A62A8D6C18}"/>
                  </a:ext>
                </a:extLst>
              </p:cNvPr>
              <p:cNvSpPr/>
              <p:nvPr/>
            </p:nvSpPr>
            <p:spPr>
              <a:xfrm rot="10418489">
                <a:off x="4627034" y="372539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ardrop 55">
                <a:extLst>
                  <a:ext uri="{FF2B5EF4-FFF2-40B4-BE49-F238E27FC236}">
                    <a16:creationId xmlns:a16="http://schemas.microsoft.com/office/drawing/2014/main" id="{8A529C3C-7D81-4545-87EF-432CD630BC9A}"/>
                  </a:ext>
                </a:extLst>
              </p:cNvPr>
              <p:cNvSpPr/>
              <p:nvPr/>
            </p:nvSpPr>
            <p:spPr>
              <a:xfrm rot="10418489">
                <a:off x="4704548" y="379874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ardrop 62">
                <a:extLst>
                  <a:ext uri="{FF2B5EF4-FFF2-40B4-BE49-F238E27FC236}">
                    <a16:creationId xmlns:a16="http://schemas.microsoft.com/office/drawing/2014/main" id="{A2D723F0-0D7D-954A-AB0C-AEE17DA0A547}"/>
                  </a:ext>
                </a:extLst>
              </p:cNvPr>
              <p:cNvSpPr/>
              <p:nvPr/>
            </p:nvSpPr>
            <p:spPr>
              <a:xfrm rot="10800000">
                <a:off x="4770143" y="388765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ardrop 63">
                <a:extLst>
                  <a:ext uri="{FF2B5EF4-FFF2-40B4-BE49-F238E27FC236}">
                    <a16:creationId xmlns:a16="http://schemas.microsoft.com/office/drawing/2014/main" id="{D12E85C0-35FF-0143-8EB2-EAD7D49B29C1}"/>
                  </a:ext>
                </a:extLst>
              </p:cNvPr>
              <p:cNvSpPr/>
              <p:nvPr/>
            </p:nvSpPr>
            <p:spPr>
              <a:xfrm rot="10800000">
                <a:off x="4842194" y="396539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Teardrop 64">
                <a:extLst>
                  <a:ext uri="{FF2B5EF4-FFF2-40B4-BE49-F238E27FC236}">
                    <a16:creationId xmlns:a16="http://schemas.microsoft.com/office/drawing/2014/main" id="{52DAE819-08BC-354C-9D8F-5CAD35A8C3C5}"/>
                  </a:ext>
                </a:extLst>
              </p:cNvPr>
              <p:cNvSpPr/>
              <p:nvPr/>
            </p:nvSpPr>
            <p:spPr>
              <a:xfrm rot="10800000">
                <a:off x="4897988" y="405260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ardrop 43">
                <a:extLst>
                  <a:ext uri="{FF2B5EF4-FFF2-40B4-BE49-F238E27FC236}">
                    <a16:creationId xmlns:a16="http://schemas.microsoft.com/office/drawing/2014/main" id="{15577ED6-DDBE-154F-A4C9-A7D6C604FE72}"/>
                  </a:ext>
                </a:extLst>
              </p:cNvPr>
              <p:cNvSpPr/>
              <p:nvPr/>
            </p:nvSpPr>
            <p:spPr>
              <a:xfrm rot="17583731">
                <a:off x="4445824" y="3688202"/>
                <a:ext cx="88102" cy="394773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ardrop 50">
                <a:extLst>
                  <a:ext uri="{FF2B5EF4-FFF2-40B4-BE49-F238E27FC236}">
                    <a16:creationId xmlns:a16="http://schemas.microsoft.com/office/drawing/2014/main" id="{82CE7908-696B-7E40-A028-A98FD6D2C688}"/>
                  </a:ext>
                </a:extLst>
              </p:cNvPr>
              <p:cNvSpPr/>
              <p:nvPr/>
            </p:nvSpPr>
            <p:spPr>
              <a:xfrm rot="16815836">
                <a:off x="4483567" y="381523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ardrop 47">
                <a:extLst>
                  <a:ext uri="{FF2B5EF4-FFF2-40B4-BE49-F238E27FC236}">
                    <a16:creationId xmlns:a16="http://schemas.microsoft.com/office/drawing/2014/main" id="{6EC702C6-2142-6F46-B949-97F79D8C7077}"/>
                  </a:ext>
                </a:extLst>
              </p:cNvPr>
              <p:cNvSpPr/>
              <p:nvPr/>
            </p:nvSpPr>
            <p:spPr>
              <a:xfrm rot="16659177">
                <a:off x="4545277" y="387821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ardrop 48">
                <a:extLst>
                  <a:ext uri="{FF2B5EF4-FFF2-40B4-BE49-F238E27FC236}">
                    <a16:creationId xmlns:a16="http://schemas.microsoft.com/office/drawing/2014/main" id="{826261E5-4DFE-424F-A6F6-D3F8981637F8}"/>
                  </a:ext>
                </a:extLst>
              </p:cNvPr>
              <p:cNvSpPr/>
              <p:nvPr/>
            </p:nvSpPr>
            <p:spPr>
              <a:xfrm rot="16659177">
                <a:off x="4599775" y="3943717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Teardrop 58">
                <a:extLst>
                  <a:ext uri="{FF2B5EF4-FFF2-40B4-BE49-F238E27FC236}">
                    <a16:creationId xmlns:a16="http://schemas.microsoft.com/office/drawing/2014/main" id="{CFB50B57-1DDE-2A46-87CC-2DDA46C53FE0}"/>
                  </a:ext>
                </a:extLst>
              </p:cNvPr>
              <p:cNvSpPr/>
              <p:nvPr/>
            </p:nvSpPr>
            <p:spPr>
              <a:xfrm rot="16659177">
                <a:off x="4649524" y="401265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ardrop 59">
                <a:extLst>
                  <a:ext uri="{FF2B5EF4-FFF2-40B4-BE49-F238E27FC236}">
                    <a16:creationId xmlns:a16="http://schemas.microsoft.com/office/drawing/2014/main" id="{BAC3C963-73F6-0344-B35E-C4F71D890F5E}"/>
                  </a:ext>
                </a:extLst>
              </p:cNvPr>
              <p:cNvSpPr/>
              <p:nvPr/>
            </p:nvSpPr>
            <p:spPr>
              <a:xfrm rot="16659177">
                <a:off x="4704022" y="4069152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eardrop 60">
                <a:extLst>
                  <a:ext uri="{FF2B5EF4-FFF2-40B4-BE49-F238E27FC236}">
                    <a16:creationId xmlns:a16="http://schemas.microsoft.com/office/drawing/2014/main" id="{D2E0848D-EEB3-E143-A0C3-EAA6022C7BB9}"/>
                  </a:ext>
                </a:extLst>
              </p:cNvPr>
              <p:cNvSpPr/>
              <p:nvPr/>
            </p:nvSpPr>
            <p:spPr>
              <a:xfrm rot="16826452">
                <a:off x="4756328" y="4145269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Teardrop 65">
                <a:extLst>
                  <a:ext uri="{FF2B5EF4-FFF2-40B4-BE49-F238E27FC236}">
                    <a16:creationId xmlns:a16="http://schemas.microsoft.com/office/drawing/2014/main" id="{A13AE5BE-6824-8A4A-934F-F36247222F24}"/>
                  </a:ext>
                </a:extLst>
              </p:cNvPr>
              <p:cNvSpPr/>
              <p:nvPr/>
            </p:nvSpPr>
            <p:spPr>
              <a:xfrm rot="11499441">
                <a:off x="4940761" y="415312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ardrop 66">
                <a:extLst>
                  <a:ext uri="{FF2B5EF4-FFF2-40B4-BE49-F238E27FC236}">
                    <a16:creationId xmlns:a16="http://schemas.microsoft.com/office/drawing/2014/main" id="{A3B9B730-EC91-9148-96D1-6AAEAB4CD196}"/>
                  </a:ext>
                </a:extLst>
              </p:cNvPr>
              <p:cNvSpPr/>
              <p:nvPr/>
            </p:nvSpPr>
            <p:spPr>
              <a:xfrm rot="11880952">
                <a:off x="4988340" y="423303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eardrop 67">
                <a:extLst>
                  <a:ext uri="{FF2B5EF4-FFF2-40B4-BE49-F238E27FC236}">
                    <a16:creationId xmlns:a16="http://schemas.microsoft.com/office/drawing/2014/main" id="{9E25299D-852F-BA4F-B905-271DD4EA30B5}"/>
                  </a:ext>
                </a:extLst>
              </p:cNvPr>
              <p:cNvSpPr/>
              <p:nvPr/>
            </p:nvSpPr>
            <p:spPr>
              <a:xfrm rot="11880952">
                <a:off x="5028863" y="4319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Teardrop 68">
                <a:extLst>
                  <a:ext uri="{FF2B5EF4-FFF2-40B4-BE49-F238E27FC236}">
                    <a16:creationId xmlns:a16="http://schemas.microsoft.com/office/drawing/2014/main" id="{130B25C2-A190-6149-B6C0-CA0233EDB499}"/>
                  </a:ext>
                </a:extLst>
              </p:cNvPr>
              <p:cNvSpPr/>
              <p:nvPr/>
            </p:nvSpPr>
            <p:spPr>
              <a:xfrm rot="12385678">
                <a:off x="5057633" y="440698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Teardrop 73">
                <a:extLst>
                  <a:ext uri="{FF2B5EF4-FFF2-40B4-BE49-F238E27FC236}">
                    <a16:creationId xmlns:a16="http://schemas.microsoft.com/office/drawing/2014/main" id="{F34C571C-4B01-B64E-A86A-E00172F0627D}"/>
                  </a:ext>
                </a:extLst>
              </p:cNvPr>
              <p:cNvSpPr/>
              <p:nvPr/>
            </p:nvSpPr>
            <p:spPr>
              <a:xfrm rot="12727630">
                <a:off x="5084741" y="448717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ardrop 74">
                <a:extLst>
                  <a:ext uri="{FF2B5EF4-FFF2-40B4-BE49-F238E27FC236}">
                    <a16:creationId xmlns:a16="http://schemas.microsoft.com/office/drawing/2014/main" id="{8CC18705-BEE2-4D4A-AFD4-BD7B11A153F4}"/>
                  </a:ext>
                </a:extLst>
              </p:cNvPr>
              <p:cNvSpPr/>
              <p:nvPr/>
            </p:nvSpPr>
            <p:spPr>
              <a:xfrm rot="13150350">
                <a:off x="5105296" y="4562578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ardrop 77">
                <a:extLst>
                  <a:ext uri="{FF2B5EF4-FFF2-40B4-BE49-F238E27FC236}">
                    <a16:creationId xmlns:a16="http://schemas.microsoft.com/office/drawing/2014/main" id="{8D319699-D586-A742-97C5-AEF2498303B4}"/>
                  </a:ext>
                </a:extLst>
              </p:cNvPr>
              <p:cNvSpPr/>
              <p:nvPr/>
            </p:nvSpPr>
            <p:spPr>
              <a:xfrm rot="13570139">
                <a:off x="5127019" y="463396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Teardrop 76">
                <a:extLst>
                  <a:ext uri="{FF2B5EF4-FFF2-40B4-BE49-F238E27FC236}">
                    <a16:creationId xmlns:a16="http://schemas.microsoft.com/office/drawing/2014/main" id="{4837AAB7-08A9-8D49-8EF7-D2E63FE6A8AE}"/>
                  </a:ext>
                </a:extLst>
              </p:cNvPr>
              <p:cNvSpPr/>
              <p:nvPr/>
            </p:nvSpPr>
            <p:spPr>
              <a:xfrm rot="13982992">
                <a:off x="5149978" y="4707720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eardrop 75">
                <a:extLst>
                  <a:ext uri="{FF2B5EF4-FFF2-40B4-BE49-F238E27FC236}">
                    <a16:creationId xmlns:a16="http://schemas.microsoft.com/office/drawing/2014/main" id="{84454421-1DB2-1843-95E0-4C00BB9E1EE6}"/>
                  </a:ext>
                </a:extLst>
              </p:cNvPr>
              <p:cNvSpPr/>
              <p:nvPr/>
            </p:nvSpPr>
            <p:spPr>
              <a:xfrm rot="14177713">
                <a:off x="5169150" y="478283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ardrop 69">
                <a:extLst>
                  <a:ext uri="{FF2B5EF4-FFF2-40B4-BE49-F238E27FC236}">
                    <a16:creationId xmlns:a16="http://schemas.microsoft.com/office/drawing/2014/main" id="{870EED63-27EC-1143-84BB-A81762AD19E5}"/>
                  </a:ext>
                </a:extLst>
              </p:cNvPr>
              <p:cNvSpPr/>
              <p:nvPr/>
            </p:nvSpPr>
            <p:spPr>
              <a:xfrm rot="14808703">
                <a:off x="5182026" y="48528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ardrop 70">
                <a:extLst>
                  <a:ext uri="{FF2B5EF4-FFF2-40B4-BE49-F238E27FC236}">
                    <a16:creationId xmlns:a16="http://schemas.microsoft.com/office/drawing/2014/main" id="{BFF9380F-7F6E-A649-B2EE-2F7D8B382C5B}"/>
                  </a:ext>
                </a:extLst>
              </p:cNvPr>
              <p:cNvSpPr/>
              <p:nvPr/>
            </p:nvSpPr>
            <p:spPr>
              <a:xfrm rot="15190214">
                <a:off x="5202581" y="491474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Teardrop 71">
                <a:extLst>
                  <a:ext uri="{FF2B5EF4-FFF2-40B4-BE49-F238E27FC236}">
                    <a16:creationId xmlns:a16="http://schemas.microsoft.com/office/drawing/2014/main" id="{473C62ED-4B5D-3C42-8A59-16683EAE1941}"/>
                  </a:ext>
                </a:extLst>
              </p:cNvPr>
              <p:cNvSpPr/>
              <p:nvPr/>
            </p:nvSpPr>
            <p:spPr>
              <a:xfrm rot="15431766">
                <a:off x="5207072" y="4978965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ardrop 72">
                <a:extLst>
                  <a:ext uri="{FF2B5EF4-FFF2-40B4-BE49-F238E27FC236}">
                    <a16:creationId xmlns:a16="http://schemas.microsoft.com/office/drawing/2014/main" id="{8FE919CD-47DB-B044-AC7A-0148B00FA6FC}"/>
                  </a:ext>
                </a:extLst>
              </p:cNvPr>
              <p:cNvSpPr/>
              <p:nvPr/>
            </p:nvSpPr>
            <p:spPr>
              <a:xfrm rot="15936492">
                <a:off x="5217826" y="503915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ardrop 78">
                <a:extLst>
                  <a:ext uri="{FF2B5EF4-FFF2-40B4-BE49-F238E27FC236}">
                    <a16:creationId xmlns:a16="http://schemas.microsoft.com/office/drawing/2014/main" id="{C5ED416C-DBD5-1F42-AB4F-4683E9DCB439}"/>
                  </a:ext>
                </a:extLst>
              </p:cNvPr>
              <p:cNvSpPr/>
              <p:nvPr/>
            </p:nvSpPr>
            <p:spPr>
              <a:xfrm rot="16200000">
                <a:off x="5219427" y="5090657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ardrop 79">
                <a:extLst>
                  <a:ext uri="{FF2B5EF4-FFF2-40B4-BE49-F238E27FC236}">
                    <a16:creationId xmlns:a16="http://schemas.microsoft.com/office/drawing/2014/main" id="{325F50DA-EA93-424D-8C72-D81E79D1535D}"/>
                  </a:ext>
                </a:extLst>
              </p:cNvPr>
              <p:cNvSpPr/>
              <p:nvPr/>
            </p:nvSpPr>
            <p:spPr>
              <a:xfrm rot="15862416">
                <a:off x="5217462" y="5143536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Teardrop 80">
                <a:extLst>
                  <a:ext uri="{FF2B5EF4-FFF2-40B4-BE49-F238E27FC236}">
                    <a16:creationId xmlns:a16="http://schemas.microsoft.com/office/drawing/2014/main" id="{86A475A4-C72A-4C49-8173-31DC0F0FAFD6}"/>
                  </a:ext>
                </a:extLst>
              </p:cNvPr>
              <p:cNvSpPr/>
              <p:nvPr/>
            </p:nvSpPr>
            <p:spPr>
              <a:xfrm rot="16039247">
                <a:off x="5221953" y="5225773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ardrop 81">
                <a:extLst>
                  <a:ext uri="{FF2B5EF4-FFF2-40B4-BE49-F238E27FC236}">
                    <a16:creationId xmlns:a16="http://schemas.microsoft.com/office/drawing/2014/main" id="{E47E0BA8-4572-FD46-BD38-CDDD97578850}"/>
                  </a:ext>
                </a:extLst>
              </p:cNvPr>
              <p:cNvSpPr/>
              <p:nvPr/>
            </p:nvSpPr>
            <p:spPr>
              <a:xfrm rot="16200000">
                <a:off x="5218378" y="5295004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Teardrop 82">
                <a:extLst>
                  <a:ext uri="{FF2B5EF4-FFF2-40B4-BE49-F238E27FC236}">
                    <a16:creationId xmlns:a16="http://schemas.microsoft.com/office/drawing/2014/main" id="{23606D16-C93E-9D4E-9D9F-66521CFFF2F6}"/>
                  </a:ext>
                </a:extLst>
              </p:cNvPr>
              <p:cNvSpPr/>
              <p:nvPr/>
            </p:nvSpPr>
            <p:spPr>
              <a:xfrm rot="15936492">
                <a:off x="5212019" y="5351849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ardrop 83">
                <a:extLst>
                  <a:ext uri="{FF2B5EF4-FFF2-40B4-BE49-F238E27FC236}">
                    <a16:creationId xmlns:a16="http://schemas.microsoft.com/office/drawing/2014/main" id="{012336F8-AC51-0B45-AEA5-8AF59215C971}"/>
                  </a:ext>
                </a:extLst>
              </p:cNvPr>
              <p:cNvSpPr/>
              <p:nvPr/>
            </p:nvSpPr>
            <p:spPr>
              <a:xfrm rot="16200000">
                <a:off x="5213620" y="5412361"/>
                <a:ext cx="103989" cy="281357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Teardrop 84">
                <a:extLst>
                  <a:ext uri="{FF2B5EF4-FFF2-40B4-BE49-F238E27FC236}">
                    <a16:creationId xmlns:a16="http://schemas.microsoft.com/office/drawing/2014/main" id="{939E8C62-FDAE-7E4F-9E63-54CF5335B1EC}"/>
                  </a:ext>
                </a:extLst>
              </p:cNvPr>
              <p:cNvSpPr/>
              <p:nvPr/>
            </p:nvSpPr>
            <p:spPr>
              <a:xfrm rot="16966551">
                <a:off x="4803440" y="4226388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ardrop 85">
                <a:extLst>
                  <a:ext uri="{FF2B5EF4-FFF2-40B4-BE49-F238E27FC236}">
                    <a16:creationId xmlns:a16="http://schemas.microsoft.com/office/drawing/2014/main" id="{B0C44866-AA1E-244B-9991-E423FC023FC2}"/>
                  </a:ext>
                </a:extLst>
              </p:cNvPr>
              <p:cNvSpPr/>
              <p:nvPr/>
            </p:nvSpPr>
            <p:spPr>
              <a:xfrm rot="17059445">
                <a:off x="4842950" y="4305155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Teardrop 86">
                <a:extLst>
                  <a:ext uri="{FF2B5EF4-FFF2-40B4-BE49-F238E27FC236}">
                    <a16:creationId xmlns:a16="http://schemas.microsoft.com/office/drawing/2014/main" id="{DC79B46C-B9CD-4A40-B831-0823FF96EC84}"/>
                  </a:ext>
                </a:extLst>
              </p:cNvPr>
              <p:cNvSpPr/>
              <p:nvPr/>
            </p:nvSpPr>
            <p:spPr>
              <a:xfrm rot="17059445">
                <a:off x="4870568" y="4375236"/>
                <a:ext cx="97893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ardrop 87">
                <a:extLst>
                  <a:ext uri="{FF2B5EF4-FFF2-40B4-BE49-F238E27FC236}">
                    <a16:creationId xmlns:a16="http://schemas.microsoft.com/office/drawing/2014/main" id="{3BD53082-CFF7-A144-8E40-F688D0456E80}"/>
                  </a:ext>
                </a:extLst>
              </p:cNvPr>
              <p:cNvSpPr/>
              <p:nvPr/>
            </p:nvSpPr>
            <p:spPr>
              <a:xfrm rot="17228927">
                <a:off x="4901685" y="4444976"/>
                <a:ext cx="73549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ardrop 88">
                <a:extLst>
                  <a:ext uri="{FF2B5EF4-FFF2-40B4-BE49-F238E27FC236}">
                    <a16:creationId xmlns:a16="http://schemas.microsoft.com/office/drawing/2014/main" id="{86397A08-D007-914F-ABBC-F9EA7316B53D}"/>
                  </a:ext>
                </a:extLst>
              </p:cNvPr>
              <p:cNvSpPr/>
              <p:nvPr/>
            </p:nvSpPr>
            <p:spPr>
              <a:xfrm rot="17452999">
                <a:off x="4917338" y="4522591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Teardrop 89">
                <a:extLst>
                  <a:ext uri="{FF2B5EF4-FFF2-40B4-BE49-F238E27FC236}">
                    <a16:creationId xmlns:a16="http://schemas.microsoft.com/office/drawing/2014/main" id="{67FCC421-236E-024C-A5C4-351DFCD466E2}"/>
                  </a:ext>
                </a:extLst>
              </p:cNvPr>
              <p:cNvSpPr/>
              <p:nvPr/>
            </p:nvSpPr>
            <p:spPr>
              <a:xfrm rot="17620274">
                <a:off x="4943446" y="461278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Teardrop 90">
                <a:extLst>
                  <a:ext uri="{FF2B5EF4-FFF2-40B4-BE49-F238E27FC236}">
                    <a16:creationId xmlns:a16="http://schemas.microsoft.com/office/drawing/2014/main" id="{0A34FF9A-D98C-FA49-AB0C-B986865BC760}"/>
                  </a:ext>
                </a:extLst>
              </p:cNvPr>
              <p:cNvSpPr/>
              <p:nvPr/>
            </p:nvSpPr>
            <p:spPr>
              <a:xfrm rot="17452999">
                <a:off x="4963251" y="4702213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ardrop 91">
                <a:extLst>
                  <a:ext uri="{FF2B5EF4-FFF2-40B4-BE49-F238E27FC236}">
                    <a16:creationId xmlns:a16="http://schemas.microsoft.com/office/drawing/2014/main" id="{B8800A74-99CA-AD45-9DD2-4452A25DA1BD}"/>
                  </a:ext>
                </a:extLst>
              </p:cNvPr>
              <p:cNvSpPr/>
              <p:nvPr/>
            </p:nvSpPr>
            <p:spPr>
              <a:xfrm rot="17620274">
                <a:off x="4989359" y="4792405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Teardrop 92">
                <a:extLst>
                  <a:ext uri="{FF2B5EF4-FFF2-40B4-BE49-F238E27FC236}">
                    <a16:creationId xmlns:a16="http://schemas.microsoft.com/office/drawing/2014/main" id="{3992FF29-8682-3841-B2D0-216E58EA6D79}"/>
                  </a:ext>
                </a:extLst>
              </p:cNvPr>
              <p:cNvSpPr/>
              <p:nvPr/>
            </p:nvSpPr>
            <p:spPr>
              <a:xfrm rot="17569774">
                <a:off x="4992826" y="4873496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Teardrop 93">
                <a:extLst>
                  <a:ext uri="{FF2B5EF4-FFF2-40B4-BE49-F238E27FC236}">
                    <a16:creationId xmlns:a16="http://schemas.microsoft.com/office/drawing/2014/main" id="{85B16C91-B21B-6248-A054-A8AE04A86BCE}"/>
                  </a:ext>
                </a:extLst>
              </p:cNvPr>
              <p:cNvSpPr/>
              <p:nvPr/>
            </p:nvSpPr>
            <p:spPr>
              <a:xfrm rot="17737049">
                <a:off x="5018934" y="4963688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Teardrop 94">
                <a:extLst>
                  <a:ext uri="{FF2B5EF4-FFF2-40B4-BE49-F238E27FC236}">
                    <a16:creationId xmlns:a16="http://schemas.microsoft.com/office/drawing/2014/main" id="{DC8D42D9-D8E7-F140-A75F-7D65C8126EC1}"/>
                  </a:ext>
                </a:extLst>
              </p:cNvPr>
              <p:cNvSpPr/>
              <p:nvPr/>
            </p:nvSpPr>
            <p:spPr>
              <a:xfrm rot="17569774">
                <a:off x="5023331" y="5030482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Teardrop 95">
                <a:extLst>
                  <a:ext uri="{FF2B5EF4-FFF2-40B4-BE49-F238E27FC236}">
                    <a16:creationId xmlns:a16="http://schemas.microsoft.com/office/drawing/2014/main" id="{EC31CCD0-FF5F-6F45-8963-7DC96E490C89}"/>
                  </a:ext>
                </a:extLst>
              </p:cNvPr>
              <p:cNvSpPr/>
              <p:nvPr/>
            </p:nvSpPr>
            <p:spPr>
              <a:xfrm rot="17737049">
                <a:off x="5049439" y="5120674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Teardrop 96">
                <a:extLst>
                  <a:ext uri="{FF2B5EF4-FFF2-40B4-BE49-F238E27FC236}">
                    <a16:creationId xmlns:a16="http://schemas.microsoft.com/office/drawing/2014/main" id="{9B5AEACD-3930-EA49-91A6-C643D0909672}"/>
                  </a:ext>
                </a:extLst>
              </p:cNvPr>
              <p:cNvSpPr/>
              <p:nvPr/>
            </p:nvSpPr>
            <p:spPr>
              <a:xfrm rot="17569774">
                <a:off x="5052587" y="5201329"/>
                <a:ext cx="94168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Teardrop 97">
                <a:extLst>
                  <a:ext uri="{FF2B5EF4-FFF2-40B4-BE49-F238E27FC236}">
                    <a16:creationId xmlns:a16="http://schemas.microsoft.com/office/drawing/2014/main" id="{F62BA810-C952-4947-B64F-D31624025E3D}"/>
                  </a:ext>
                </a:extLst>
              </p:cNvPr>
              <p:cNvSpPr/>
              <p:nvPr/>
            </p:nvSpPr>
            <p:spPr>
              <a:xfrm rot="17437458">
                <a:off x="5063076" y="5283486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Teardrop 98">
                <a:extLst>
                  <a:ext uri="{FF2B5EF4-FFF2-40B4-BE49-F238E27FC236}">
                    <a16:creationId xmlns:a16="http://schemas.microsoft.com/office/drawing/2014/main" id="{EAAC71E6-4DC2-3840-9525-C4C224E5FC66}"/>
                  </a:ext>
                </a:extLst>
              </p:cNvPr>
              <p:cNvSpPr/>
              <p:nvPr/>
            </p:nvSpPr>
            <p:spPr>
              <a:xfrm rot="17006889">
                <a:off x="5067248" y="5354911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Teardrop 99">
                <a:extLst>
                  <a:ext uri="{FF2B5EF4-FFF2-40B4-BE49-F238E27FC236}">
                    <a16:creationId xmlns:a16="http://schemas.microsoft.com/office/drawing/2014/main" id="{D1CD2690-9258-6249-AA59-279406D4E95C}"/>
                  </a:ext>
                </a:extLst>
              </p:cNvPr>
              <p:cNvSpPr/>
              <p:nvPr/>
            </p:nvSpPr>
            <p:spPr>
              <a:xfrm rot="17006889">
                <a:off x="5066026" y="5421902"/>
                <a:ext cx="84411" cy="297650"/>
              </a:xfrm>
              <a:prstGeom prst="teardrop">
                <a:avLst>
                  <a:gd name="adj" fmla="val 71711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350A542-BEA6-0B4D-A141-F1306E740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3300" y="4389120"/>
              <a:ext cx="520700" cy="5080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A2FCA57-B544-9945-A0DA-085EF5AA4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22465" y="4541004"/>
              <a:ext cx="342900" cy="30480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ED043B5-8607-004F-AE25-1F7DDA5E9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94533" y="4739731"/>
              <a:ext cx="393700" cy="292100"/>
            </a:xfrm>
            <a:prstGeom prst="rect">
              <a:avLst/>
            </a:prstGeom>
          </p:spPr>
        </p:pic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E4C921E7-ADD5-B84A-87DE-E90D868E882C}"/>
              </a:ext>
            </a:extLst>
          </p:cNvPr>
          <p:cNvGrpSpPr/>
          <p:nvPr/>
        </p:nvGrpSpPr>
        <p:grpSpPr>
          <a:xfrm>
            <a:off x="4336435" y="2911395"/>
            <a:ext cx="1164014" cy="732427"/>
            <a:chOff x="4886892" y="2342512"/>
            <a:chExt cx="1164014" cy="73242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FE0B658-EB4A-904B-BB85-EAEC991ED646}"/>
                </a:ext>
              </a:extLst>
            </p:cNvPr>
            <p:cNvGrpSpPr/>
            <p:nvPr/>
          </p:nvGrpSpPr>
          <p:grpSpPr>
            <a:xfrm>
              <a:off x="4886892" y="2441586"/>
              <a:ext cx="283472" cy="557784"/>
              <a:chOff x="1546968" y="3142034"/>
              <a:chExt cx="567424" cy="925140"/>
            </a:xfrm>
          </p:grpSpPr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3A097A9B-C55E-644A-925B-7C7412285FA8}"/>
                  </a:ext>
                </a:extLst>
              </p:cNvPr>
              <p:cNvSpPr/>
              <p:nvPr/>
            </p:nvSpPr>
            <p:spPr>
              <a:xfrm>
                <a:off x="1739393" y="3959224"/>
                <a:ext cx="374999" cy="107950"/>
              </a:xfrm>
              <a:custGeom>
                <a:avLst/>
                <a:gdLst>
                  <a:gd name="connsiteX0" fmla="*/ 47625 w 374999"/>
                  <a:gd name="connsiteY0" fmla="*/ 0 h 107950"/>
                  <a:gd name="connsiteX1" fmla="*/ 31750 w 374999"/>
                  <a:gd name="connsiteY1" fmla="*/ 6350 h 107950"/>
                  <a:gd name="connsiteX2" fmla="*/ 12700 w 374999"/>
                  <a:gd name="connsiteY2" fmla="*/ 19050 h 107950"/>
                  <a:gd name="connsiteX3" fmla="*/ 6350 w 374999"/>
                  <a:gd name="connsiteY3" fmla="*/ 28575 h 107950"/>
                  <a:gd name="connsiteX4" fmla="*/ 0 w 374999"/>
                  <a:gd name="connsiteY4" fmla="*/ 47625 h 107950"/>
                  <a:gd name="connsiteX5" fmla="*/ 12700 w 374999"/>
                  <a:gd name="connsiteY5" fmla="*/ 79375 h 107950"/>
                  <a:gd name="connsiteX6" fmla="*/ 31750 w 374999"/>
                  <a:gd name="connsiteY6" fmla="*/ 85725 h 107950"/>
                  <a:gd name="connsiteX7" fmla="*/ 41275 w 374999"/>
                  <a:gd name="connsiteY7" fmla="*/ 88900 h 107950"/>
                  <a:gd name="connsiteX8" fmla="*/ 85725 w 374999"/>
                  <a:gd name="connsiteY8" fmla="*/ 85725 h 107950"/>
                  <a:gd name="connsiteX9" fmla="*/ 95250 w 374999"/>
                  <a:gd name="connsiteY9" fmla="*/ 82550 h 107950"/>
                  <a:gd name="connsiteX10" fmla="*/ 114300 w 374999"/>
                  <a:gd name="connsiteY10" fmla="*/ 69850 h 107950"/>
                  <a:gd name="connsiteX11" fmla="*/ 123825 w 374999"/>
                  <a:gd name="connsiteY11" fmla="*/ 66675 h 107950"/>
                  <a:gd name="connsiteX12" fmla="*/ 142875 w 374999"/>
                  <a:gd name="connsiteY12" fmla="*/ 53975 h 107950"/>
                  <a:gd name="connsiteX13" fmla="*/ 152400 w 374999"/>
                  <a:gd name="connsiteY13" fmla="*/ 47625 h 107950"/>
                  <a:gd name="connsiteX14" fmla="*/ 161925 w 374999"/>
                  <a:gd name="connsiteY14" fmla="*/ 44450 h 107950"/>
                  <a:gd name="connsiteX15" fmla="*/ 196850 w 374999"/>
                  <a:gd name="connsiteY15" fmla="*/ 50800 h 107950"/>
                  <a:gd name="connsiteX16" fmla="*/ 206375 w 374999"/>
                  <a:gd name="connsiteY16" fmla="*/ 57150 h 107950"/>
                  <a:gd name="connsiteX17" fmla="*/ 219075 w 374999"/>
                  <a:gd name="connsiteY17" fmla="*/ 76200 h 107950"/>
                  <a:gd name="connsiteX18" fmla="*/ 238125 w 374999"/>
                  <a:gd name="connsiteY18" fmla="*/ 95250 h 107950"/>
                  <a:gd name="connsiteX19" fmla="*/ 254000 w 374999"/>
                  <a:gd name="connsiteY19" fmla="*/ 107950 h 107950"/>
                  <a:gd name="connsiteX20" fmla="*/ 273050 w 374999"/>
                  <a:gd name="connsiteY20" fmla="*/ 101600 h 107950"/>
                  <a:gd name="connsiteX21" fmla="*/ 282575 w 374999"/>
                  <a:gd name="connsiteY21" fmla="*/ 98425 h 107950"/>
                  <a:gd name="connsiteX22" fmla="*/ 292100 w 374999"/>
                  <a:gd name="connsiteY22" fmla="*/ 92075 h 107950"/>
                  <a:gd name="connsiteX23" fmla="*/ 301625 w 374999"/>
                  <a:gd name="connsiteY23" fmla="*/ 88900 h 107950"/>
                  <a:gd name="connsiteX24" fmla="*/ 320675 w 374999"/>
                  <a:gd name="connsiteY24" fmla="*/ 76200 h 107950"/>
                  <a:gd name="connsiteX25" fmla="*/ 339725 w 374999"/>
                  <a:gd name="connsiteY25" fmla="*/ 63500 h 107950"/>
                  <a:gd name="connsiteX26" fmla="*/ 349250 w 374999"/>
                  <a:gd name="connsiteY26" fmla="*/ 57150 h 107950"/>
                  <a:gd name="connsiteX27" fmla="*/ 358775 w 374999"/>
                  <a:gd name="connsiteY27" fmla="*/ 53975 h 107950"/>
                  <a:gd name="connsiteX28" fmla="*/ 374650 w 374999"/>
                  <a:gd name="connsiteY28" fmla="*/ 69850 h 107950"/>
                  <a:gd name="connsiteX29" fmla="*/ 374650 w 374999"/>
                  <a:gd name="connsiteY29" fmla="*/ 76200 h 10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74999" h="107950" extrusionOk="0">
                    <a:moveTo>
                      <a:pt x="47625" y="0"/>
                    </a:moveTo>
                    <a:cubicBezTo>
                      <a:pt x="41912" y="1857"/>
                      <a:pt x="36565" y="3691"/>
                      <a:pt x="31750" y="6350"/>
                    </a:cubicBezTo>
                    <a:cubicBezTo>
                      <a:pt x="25051" y="10004"/>
                      <a:pt x="12699" y="19050"/>
                      <a:pt x="12700" y="19050"/>
                    </a:cubicBezTo>
                    <a:cubicBezTo>
                      <a:pt x="10298" y="22503"/>
                      <a:pt x="7861" y="25304"/>
                      <a:pt x="6350" y="28575"/>
                    </a:cubicBezTo>
                    <a:cubicBezTo>
                      <a:pt x="3632" y="34692"/>
                      <a:pt x="0" y="47625"/>
                      <a:pt x="0" y="47625"/>
                    </a:cubicBezTo>
                    <a:cubicBezTo>
                      <a:pt x="3855" y="68219"/>
                      <a:pt x="-2992" y="71291"/>
                      <a:pt x="12700" y="79375"/>
                    </a:cubicBezTo>
                    <a:cubicBezTo>
                      <a:pt x="17705" y="81923"/>
                      <a:pt x="25049" y="83939"/>
                      <a:pt x="31750" y="85725"/>
                    </a:cubicBezTo>
                    <a:cubicBezTo>
                      <a:pt x="34115" y="86675"/>
                      <a:pt x="36856" y="87054"/>
                      <a:pt x="41275" y="88900"/>
                    </a:cubicBezTo>
                    <a:cubicBezTo>
                      <a:pt x="55105" y="86697"/>
                      <a:pt x="71172" y="88848"/>
                      <a:pt x="85725" y="85725"/>
                    </a:cubicBezTo>
                    <a:cubicBezTo>
                      <a:pt x="88833" y="85322"/>
                      <a:pt x="92464" y="83792"/>
                      <a:pt x="95250" y="82550"/>
                    </a:cubicBezTo>
                    <a:cubicBezTo>
                      <a:pt x="102391" y="80305"/>
                      <a:pt x="107960" y="71373"/>
                      <a:pt x="114300" y="69850"/>
                    </a:cubicBezTo>
                    <a:cubicBezTo>
                      <a:pt x="118137" y="68365"/>
                      <a:pt x="120419" y="68177"/>
                      <a:pt x="123825" y="66675"/>
                    </a:cubicBezTo>
                    <a:cubicBezTo>
                      <a:pt x="131321" y="61945"/>
                      <a:pt x="135960" y="57990"/>
                      <a:pt x="142875" y="53975"/>
                    </a:cubicBezTo>
                    <a:cubicBezTo>
                      <a:pt x="145767" y="51152"/>
                      <a:pt x="148228" y="48312"/>
                      <a:pt x="152400" y="47625"/>
                    </a:cubicBezTo>
                    <a:cubicBezTo>
                      <a:pt x="154425" y="47082"/>
                      <a:pt x="158109" y="45929"/>
                      <a:pt x="161925" y="44450"/>
                    </a:cubicBezTo>
                    <a:cubicBezTo>
                      <a:pt x="169296" y="46353"/>
                      <a:pt x="186598" y="46733"/>
                      <a:pt x="196850" y="50800"/>
                    </a:cubicBezTo>
                    <a:cubicBezTo>
                      <a:pt x="200464" y="52656"/>
                      <a:pt x="203162" y="55930"/>
                      <a:pt x="206375" y="57150"/>
                    </a:cubicBezTo>
                    <a:cubicBezTo>
                      <a:pt x="211308" y="63085"/>
                      <a:pt x="213248" y="71488"/>
                      <a:pt x="219075" y="76200"/>
                    </a:cubicBezTo>
                    <a:cubicBezTo>
                      <a:pt x="224787" y="82584"/>
                      <a:pt x="233435" y="88354"/>
                      <a:pt x="238125" y="95250"/>
                    </a:cubicBezTo>
                    <a:cubicBezTo>
                      <a:pt x="245270" y="108119"/>
                      <a:pt x="240909" y="103258"/>
                      <a:pt x="254000" y="107950"/>
                    </a:cubicBezTo>
                    <a:cubicBezTo>
                      <a:pt x="258901" y="105821"/>
                      <a:pt x="267977" y="103876"/>
                      <a:pt x="273050" y="101600"/>
                    </a:cubicBezTo>
                    <a:cubicBezTo>
                      <a:pt x="276732" y="101090"/>
                      <a:pt x="279866" y="100522"/>
                      <a:pt x="282575" y="98425"/>
                    </a:cubicBezTo>
                    <a:cubicBezTo>
                      <a:pt x="285906" y="96363"/>
                      <a:pt x="288774" y="94076"/>
                      <a:pt x="292100" y="92075"/>
                    </a:cubicBezTo>
                    <a:cubicBezTo>
                      <a:pt x="295512" y="90455"/>
                      <a:pt x="299124" y="90432"/>
                      <a:pt x="301625" y="88900"/>
                    </a:cubicBezTo>
                    <a:cubicBezTo>
                      <a:pt x="308787" y="85598"/>
                      <a:pt x="313845" y="80269"/>
                      <a:pt x="320675" y="76200"/>
                    </a:cubicBezTo>
                    <a:cubicBezTo>
                      <a:pt x="325584" y="71754"/>
                      <a:pt x="332940" y="69010"/>
                      <a:pt x="339725" y="63500"/>
                    </a:cubicBezTo>
                    <a:cubicBezTo>
                      <a:pt x="342126" y="61086"/>
                      <a:pt x="345796" y="58194"/>
                      <a:pt x="349250" y="57150"/>
                    </a:cubicBezTo>
                    <a:cubicBezTo>
                      <a:pt x="353923" y="55792"/>
                      <a:pt x="355621" y="55088"/>
                      <a:pt x="358775" y="53975"/>
                    </a:cubicBezTo>
                    <a:cubicBezTo>
                      <a:pt x="366402" y="59348"/>
                      <a:pt x="371485" y="60424"/>
                      <a:pt x="374650" y="69850"/>
                    </a:cubicBezTo>
                    <a:cubicBezTo>
                      <a:pt x="375893" y="71694"/>
                      <a:pt x="374622" y="74276"/>
                      <a:pt x="374650" y="76200"/>
                    </a:cubicBezTo>
                  </a:path>
                </a:pathLst>
              </a:custGeom>
              <a:noFill/>
              <a:ln w="57150">
                <a:solidFill>
                  <a:schemeClr val="accent4">
                    <a:lumMod val="60000"/>
                    <a:lumOff val="4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47625 w 374999"/>
                          <a:gd name="connsiteY0" fmla="*/ 0 h 107950"/>
                          <a:gd name="connsiteX1" fmla="*/ 31750 w 374999"/>
                          <a:gd name="connsiteY1" fmla="*/ 6350 h 107950"/>
                          <a:gd name="connsiteX2" fmla="*/ 12700 w 374999"/>
                          <a:gd name="connsiteY2" fmla="*/ 19050 h 107950"/>
                          <a:gd name="connsiteX3" fmla="*/ 6350 w 374999"/>
                          <a:gd name="connsiteY3" fmla="*/ 28575 h 107950"/>
                          <a:gd name="connsiteX4" fmla="*/ 0 w 374999"/>
                          <a:gd name="connsiteY4" fmla="*/ 47625 h 107950"/>
                          <a:gd name="connsiteX5" fmla="*/ 12700 w 374999"/>
                          <a:gd name="connsiteY5" fmla="*/ 79375 h 107950"/>
                          <a:gd name="connsiteX6" fmla="*/ 31750 w 374999"/>
                          <a:gd name="connsiteY6" fmla="*/ 85725 h 107950"/>
                          <a:gd name="connsiteX7" fmla="*/ 41275 w 374999"/>
                          <a:gd name="connsiteY7" fmla="*/ 88900 h 107950"/>
                          <a:gd name="connsiteX8" fmla="*/ 85725 w 374999"/>
                          <a:gd name="connsiteY8" fmla="*/ 85725 h 107950"/>
                          <a:gd name="connsiteX9" fmla="*/ 95250 w 374999"/>
                          <a:gd name="connsiteY9" fmla="*/ 82550 h 107950"/>
                          <a:gd name="connsiteX10" fmla="*/ 114300 w 374999"/>
                          <a:gd name="connsiteY10" fmla="*/ 69850 h 107950"/>
                          <a:gd name="connsiteX11" fmla="*/ 123825 w 374999"/>
                          <a:gd name="connsiteY11" fmla="*/ 66675 h 107950"/>
                          <a:gd name="connsiteX12" fmla="*/ 142875 w 374999"/>
                          <a:gd name="connsiteY12" fmla="*/ 53975 h 107950"/>
                          <a:gd name="connsiteX13" fmla="*/ 152400 w 374999"/>
                          <a:gd name="connsiteY13" fmla="*/ 47625 h 107950"/>
                          <a:gd name="connsiteX14" fmla="*/ 161925 w 374999"/>
                          <a:gd name="connsiteY14" fmla="*/ 44450 h 107950"/>
                          <a:gd name="connsiteX15" fmla="*/ 196850 w 374999"/>
                          <a:gd name="connsiteY15" fmla="*/ 50800 h 107950"/>
                          <a:gd name="connsiteX16" fmla="*/ 206375 w 374999"/>
                          <a:gd name="connsiteY16" fmla="*/ 57150 h 107950"/>
                          <a:gd name="connsiteX17" fmla="*/ 219075 w 374999"/>
                          <a:gd name="connsiteY17" fmla="*/ 76200 h 107950"/>
                          <a:gd name="connsiteX18" fmla="*/ 238125 w 374999"/>
                          <a:gd name="connsiteY18" fmla="*/ 95250 h 107950"/>
                          <a:gd name="connsiteX19" fmla="*/ 254000 w 374999"/>
                          <a:gd name="connsiteY19" fmla="*/ 107950 h 107950"/>
                          <a:gd name="connsiteX20" fmla="*/ 273050 w 374999"/>
                          <a:gd name="connsiteY20" fmla="*/ 101600 h 107950"/>
                          <a:gd name="connsiteX21" fmla="*/ 282575 w 374999"/>
                          <a:gd name="connsiteY21" fmla="*/ 98425 h 107950"/>
                          <a:gd name="connsiteX22" fmla="*/ 292100 w 374999"/>
                          <a:gd name="connsiteY22" fmla="*/ 92075 h 107950"/>
                          <a:gd name="connsiteX23" fmla="*/ 301625 w 374999"/>
                          <a:gd name="connsiteY23" fmla="*/ 88900 h 107950"/>
                          <a:gd name="connsiteX24" fmla="*/ 320675 w 374999"/>
                          <a:gd name="connsiteY24" fmla="*/ 76200 h 107950"/>
                          <a:gd name="connsiteX25" fmla="*/ 339725 w 374999"/>
                          <a:gd name="connsiteY25" fmla="*/ 63500 h 107950"/>
                          <a:gd name="connsiteX26" fmla="*/ 349250 w 374999"/>
                          <a:gd name="connsiteY26" fmla="*/ 57150 h 107950"/>
                          <a:gd name="connsiteX27" fmla="*/ 358775 w 374999"/>
                          <a:gd name="connsiteY27" fmla="*/ 53975 h 107950"/>
                          <a:gd name="connsiteX28" fmla="*/ 374650 w 374999"/>
                          <a:gd name="connsiteY28" fmla="*/ 69850 h 107950"/>
                          <a:gd name="connsiteX29" fmla="*/ 374650 w 374999"/>
                          <a:gd name="connsiteY29" fmla="*/ 76200 h 1079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</a:cxnLst>
                        <a:rect l="l" t="t" r="r" b="b"/>
                        <a:pathLst>
                          <a:path w="374999" h="107950">
                            <a:moveTo>
                              <a:pt x="47625" y="0"/>
                            </a:moveTo>
                            <a:cubicBezTo>
                              <a:pt x="42333" y="2117"/>
                              <a:pt x="36753" y="3621"/>
                              <a:pt x="31750" y="6350"/>
                            </a:cubicBezTo>
                            <a:cubicBezTo>
                              <a:pt x="25050" y="10004"/>
                              <a:pt x="12700" y="19050"/>
                              <a:pt x="12700" y="19050"/>
                            </a:cubicBezTo>
                            <a:cubicBezTo>
                              <a:pt x="10583" y="22225"/>
                              <a:pt x="7900" y="25088"/>
                              <a:pt x="6350" y="28575"/>
                            </a:cubicBezTo>
                            <a:cubicBezTo>
                              <a:pt x="3632" y="34692"/>
                              <a:pt x="0" y="47625"/>
                              <a:pt x="0" y="47625"/>
                            </a:cubicBezTo>
                            <a:cubicBezTo>
                              <a:pt x="2555" y="68065"/>
                              <a:pt x="-3436" y="72204"/>
                              <a:pt x="12700" y="79375"/>
                            </a:cubicBezTo>
                            <a:cubicBezTo>
                              <a:pt x="18817" y="82093"/>
                              <a:pt x="25400" y="83608"/>
                              <a:pt x="31750" y="85725"/>
                            </a:cubicBezTo>
                            <a:lnTo>
                              <a:pt x="41275" y="88900"/>
                            </a:lnTo>
                            <a:cubicBezTo>
                              <a:pt x="56092" y="87842"/>
                              <a:pt x="70972" y="87461"/>
                              <a:pt x="85725" y="85725"/>
                            </a:cubicBezTo>
                            <a:cubicBezTo>
                              <a:pt x="89049" y="85334"/>
                              <a:pt x="92324" y="84175"/>
                              <a:pt x="95250" y="82550"/>
                            </a:cubicBezTo>
                            <a:cubicBezTo>
                              <a:pt x="101921" y="78844"/>
                              <a:pt x="107060" y="72263"/>
                              <a:pt x="114300" y="69850"/>
                            </a:cubicBezTo>
                            <a:cubicBezTo>
                              <a:pt x="117475" y="68792"/>
                              <a:pt x="120899" y="68300"/>
                              <a:pt x="123825" y="66675"/>
                            </a:cubicBezTo>
                            <a:cubicBezTo>
                              <a:pt x="130496" y="62969"/>
                              <a:pt x="136525" y="58208"/>
                              <a:pt x="142875" y="53975"/>
                            </a:cubicBezTo>
                            <a:cubicBezTo>
                              <a:pt x="146050" y="51858"/>
                              <a:pt x="148780" y="48832"/>
                              <a:pt x="152400" y="47625"/>
                            </a:cubicBezTo>
                            <a:lnTo>
                              <a:pt x="161925" y="44450"/>
                            </a:lnTo>
                            <a:cubicBezTo>
                              <a:pt x="170681" y="45544"/>
                              <a:pt x="187061" y="45906"/>
                              <a:pt x="196850" y="50800"/>
                            </a:cubicBezTo>
                            <a:cubicBezTo>
                              <a:pt x="200263" y="52507"/>
                              <a:pt x="203200" y="55033"/>
                              <a:pt x="206375" y="57150"/>
                            </a:cubicBezTo>
                            <a:cubicBezTo>
                              <a:pt x="210608" y="63500"/>
                              <a:pt x="213679" y="70804"/>
                              <a:pt x="219075" y="76200"/>
                            </a:cubicBezTo>
                            <a:cubicBezTo>
                              <a:pt x="225425" y="82550"/>
                              <a:pt x="233144" y="87778"/>
                              <a:pt x="238125" y="95250"/>
                            </a:cubicBezTo>
                            <a:cubicBezTo>
                              <a:pt x="246331" y="107560"/>
                              <a:pt x="240855" y="103568"/>
                              <a:pt x="254000" y="107950"/>
                            </a:cubicBezTo>
                            <a:lnTo>
                              <a:pt x="273050" y="101600"/>
                            </a:lnTo>
                            <a:cubicBezTo>
                              <a:pt x="276225" y="100542"/>
                              <a:pt x="279790" y="100281"/>
                              <a:pt x="282575" y="98425"/>
                            </a:cubicBezTo>
                            <a:cubicBezTo>
                              <a:pt x="285750" y="96308"/>
                              <a:pt x="288687" y="93782"/>
                              <a:pt x="292100" y="92075"/>
                            </a:cubicBezTo>
                            <a:cubicBezTo>
                              <a:pt x="295093" y="90578"/>
                              <a:pt x="298699" y="90525"/>
                              <a:pt x="301625" y="88900"/>
                            </a:cubicBezTo>
                            <a:cubicBezTo>
                              <a:pt x="308296" y="85194"/>
                              <a:pt x="314325" y="80433"/>
                              <a:pt x="320675" y="76200"/>
                            </a:cubicBezTo>
                            <a:lnTo>
                              <a:pt x="339725" y="63500"/>
                            </a:lnTo>
                            <a:cubicBezTo>
                              <a:pt x="342900" y="61383"/>
                              <a:pt x="345630" y="58357"/>
                              <a:pt x="349250" y="57150"/>
                            </a:cubicBezTo>
                            <a:lnTo>
                              <a:pt x="358775" y="53975"/>
                            </a:lnTo>
                            <a:cubicBezTo>
                              <a:pt x="366857" y="59363"/>
                              <a:pt x="370802" y="60229"/>
                              <a:pt x="374650" y="69850"/>
                            </a:cubicBezTo>
                            <a:cubicBezTo>
                              <a:pt x="375436" y="71815"/>
                              <a:pt x="374650" y="74083"/>
                              <a:pt x="374650" y="76200"/>
                            </a:cubicBezTo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Can 27">
                <a:extLst>
                  <a:ext uri="{FF2B5EF4-FFF2-40B4-BE49-F238E27FC236}">
                    <a16:creationId xmlns:a16="http://schemas.microsoft.com/office/drawing/2014/main" id="{62C5B874-2210-464A-B86A-69D8405D5059}"/>
                  </a:ext>
                </a:extLst>
              </p:cNvPr>
              <p:cNvSpPr/>
              <p:nvPr/>
            </p:nvSpPr>
            <p:spPr>
              <a:xfrm rot="10800000">
                <a:off x="1729395" y="3822699"/>
                <a:ext cx="85725" cy="136525"/>
              </a:xfrm>
              <a:prstGeom prst="can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6850D49-7825-3F41-A133-6432D83BECC5}"/>
                  </a:ext>
                </a:extLst>
              </p:cNvPr>
              <p:cNvGrpSpPr/>
              <p:nvPr/>
            </p:nvGrpSpPr>
            <p:grpSpPr>
              <a:xfrm rot="10800000">
                <a:off x="1546968" y="3142034"/>
                <a:ext cx="450580" cy="720928"/>
                <a:chOff x="1546968" y="3142034"/>
                <a:chExt cx="450580" cy="720928"/>
              </a:xfrm>
            </p:grpSpPr>
            <p:sp>
              <p:nvSpPr>
                <p:cNvPr id="30" name="Trapezoid 29">
                  <a:extLst>
                    <a:ext uri="{FF2B5EF4-FFF2-40B4-BE49-F238E27FC236}">
                      <a16:creationId xmlns:a16="http://schemas.microsoft.com/office/drawing/2014/main" id="{B18D9F58-4253-B044-B05B-101ED156F39B}"/>
                    </a:ext>
                  </a:extLst>
                </p:cNvPr>
                <p:cNvSpPr/>
                <p:nvPr/>
              </p:nvSpPr>
              <p:spPr>
                <a:xfrm>
                  <a:off x="1546968" y="3142034"/>
                  <a:ext cx="450580" cy="719847"/>
                </a:xfrm>
                <a:custGeom>
                  <a:avLst/>
                  <a:gdLst>
                    <a:gd name="connsiteX0" fmla="*/ 0 w 450580"/>
                    <a:gd name="connsiteY0" fmla="*/ 719847 h 719847"/>
                    <a:gd name="connsiteX1" fmla="*/ 56323 w 450580"/>
                    <a:gd name="connsiteY1" fmla="*/ 359924 h 719847"/>
                    <a:gd name="connsiteX2" fmla="*/ 112645 w 450580"/>
                    <a:gd name="connsiteY2" fmla="*/ 0 h 719847"/>
                    <a:gd name="connsiteX3" fmla="*/ 337935 w 450580"/>
                    <a:gd name="connsiteY3" fmla="*/ 0 h 719847"/>
                    <a:gd name="connsiteX4" fmla="*/ 393131 w 450580"/>
                    <a:gd name="connsiteY4" fmla="*/ 352725 h 719847"/>
                    <a:gd name="connsiteX5" fmla="*/ 450580 w 450580"/>
                    <a:gd name="connsiteY5" fmla="*/ 719847 h 719847"/>
                    <a:gd name="connsiteX6" fmla="*/ 0 w 450580"/>
                    <a:gd name="connsiteY6" fmla="*/ 719847 h 719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0580" h="719847" fill="none" extrusionOk="0">
                      <a:moveTo>
                        <a:pt x="0" y="719847"/>
                      </a:moveTo>
                      <a:cubicBezTo>
                        <a:pt x="14033" y="630475"/>
                        <a:pt x="44927" y="509890"/>
                        <a:pt x="56323" y="359924"/>
                      </a:cubicBezTo>
                      <a:cubicBezTo>
                        <a:pt x="67718" y="209958"/>
                        <a:pt x="101487" y="177777"/>
                        <a:pt x="112645" y="0"/>
                      </a:cubicBezTo>
                      <a:cubicBezTo>
                        <a:pt x="177727" y="238"/>
                        <a:pt x="286462" y="-2682"/>
                        <a:pt x="337935" y="0"/>
                      </a:cubicBezTo>
                      <a:cubicBezTo>
                        <a:pt x="346438" y="155985"/>
                        <a:pt x="364394" y="203831"/>
                        <a:pt x="393131" y="352725"/>
                      </a:cubicBezTo>
                      <a:cubicBezTo>
                        <a:pt x="421868" y="501619"/>
                        <a:pt x="433545" y="536921"/>
                        <a:pt x="450580" y="719847"/>
                      </a:cubicBezTo>
                      <a:cubicBezTo>
                        <a:pt x="315334" y="700112"/>
                        <a:pt x="201302" y="707194"/>
                        <a:pt x="0" y="719847"/>
                      </a:cubicBezTo>
                      <a:close/>
                    </a:path>
                    <a:path w="450580" h="719847" stroke="0" extrusionOk="0">
                      <a:moveTo>
                        <a:pt x="0" y="719847"/>
                      </a:moveTo>
                      <a:cubicBezTo>
                        <a:pt x="3" y="613467"/>
                        <a:pt x="34129" y="515049"/>
                        <a:pt x="57449" y="352725"/>
                      </a:cubicBezTo>
                      <a:cubicBezTo>
                        <a:pt x="80769" y="190401"/>
                        <a:pt x="92577" y="134105"/>
                        <a:pt x="112645" y="0"/>
                      </a:cubicBezTo>
                      <a:cubicBezTo>
                        <a:pt x="168467" y="-10161"/>
                        <a:pt x="238487" y="-3184"/>
                        <a:pt x="337935" y="0"/>
                      </a:cubicBezTo>
                      <a:cubicBezTo>
                        <a:pt x="364184" y="97039"/>
                        <a:pt x="365815" y="191486"/>
                        <a:pt x="390878" y="338328"/>
                      </a:cubicBezTo>
                      <a:cubicBezTo>
                        <a:pt x="415941" y="485170"/>
                        <a:pt x="428046" y="620026"/>
                        <a:pt x="450580" y="719847"/>
                      </a:cubicBezTo>
                      <a:cubicBezTo>
                        <a:pt x="264233" y="734510"/>
                        <a:pt x="122607" y="724813"/>
                        <a:pt x="0" y="719847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670402538">
                        <a:prstGeom prst="trapezoid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Trapezoid 30">
                  <a:extLst>
                    <a:ext uri="{FF2B5EF4-FFF2-40B4-BE49-F238E27FC236}">
                      <a16:creationId xmlns:a16="http://schemas.microsoft.com/office/drawing/2014/main" id="{1FF5ACB7-7E61-8147-AFEE-C4C556128BCC}"/>
                    </a:ext>
                  </a:extLst>
                </p:cNvPr>
                <p:cNvSpPr/>
                <p:nvPr/>
              </p:nvSpPr>
              <p:spPr>
                <a:xfrm>
                  <a:off x="1553318" y="3794713"/>
                  <a:ext cx="436682" cy="68249"/>
                </a:xfrm>
                <a:custGeom>
                  <a:avLst/>
                  <a:gdLst>
                    <a:gd name="connsiteX0" fmla="*/ 0 w 436682"/>
                    <a:gd name="connsiteY0" fmla="*/ 68249 h 68249"/>
                    <a:gd name="connsiteX1" fmla="*/ 17062 w 436682"/>
                    <a:gd name="connsiteY1" fmla="*/ 0 h 68249"/>
                    <a:gd name="connsiteX2" fmla="*/ 419620 w 436682"/>
                    <a:gd name="connsiteY2" fmla="*/ 0 h 68249"/>
                    <a:gd name="connsiteX3" fmla="*/ 436682 w 436682"/>
                    <a:gd name="connsiteY3" fmla="*/ 68249 h 68249"/>
                    <a:gd name="connsiteX4" fmla="*/ 0 w 436682"/>
                    <a:gd name="connsiteY4" fmla="*/ 68249 h 68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6682" h="68249" fill="none" extrusionOk="0">
                      <a:moveTo>
                        <a:pt x="0" y="68249"/>
                      </a:moveTo>
                      <a:cubicBezTo>
                        <a:pt x="3604" y="37779"/>
                        <a:pt x="20182" y="15361"/>
                        <a:pt x="17062" y="0"/>
                      </a:cubicBezTo>
                      <a:cubicBezTo>
                        <a:pt x="214487" y="-46204"/>
                        <a:pt x="258371" y="42195"/>
                        <a:pt x="419620" y="0"/>
                      </a:cubicBezTo>
                      <a:cubicBezTo>
                        <a:pt x="431351" y="25608"/>
                        <a:pt x="427206" y="35008"/>
                        <a:pt x="436682" y="68249"/>
                      </a:cubicBezTo>
                      <a:cubicBezTo>
                        <a:pt x="306451" y="73888"/>
                        <a:pt x="113845" y="33148"/>
                        <a:pt x="0" y="68249"/>
                      </a:cubicBezTo>
                      <a:close/>
                    </a:path>
                    <a:path w="436682" h="68249" stroke="0" extrusionOk="0">
                      <a:moveTo>
                        <a:pt x="0" y="68249"/>
                      </a:moveTo>
                      <a:cubicBezTo>
                        <a:pt x="2533" y="39116"/>
                        <a:pt x="13141" y="19722"/>
                        <a:pt x="17062" y="0"/>
                      </a:cubicBezTo>
                      <a:cubicBezTo>
                        <a:pt x="115443" y="-33358"/>
                        <a:pt x="264112" y="12758"/>
                        <a:pt x="419620" y="0"/>
                      </a:cubicBezTo>
                      <a:cubicBezTo>
                        <a:pt x="424898" y="13311"/>
                        <a:pt x="423342" y="45911"/>
                        <a:pt x="436682" y="68249"/>
                      </a:cubicBezTo>
                      <a:cubicBezTo>
                        <a:pt x="244635" y="113490"/>
                        <a:pt x="151776" y="46653"/>
                        <a:pt x="0" y="6824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4925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trapezoid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701676E2-DA00-A842-8B27-D26FE6AA7773}"/>
                </a:ext>
              </a:extLst>
            </p:cNvPr>
            <p:cNvGrpSpPr/>
            <p:nvPr/>
          </p:nvGrpSpPr>
          <p:grpSpPr>
            <a:xfrm>
              <a:off x="5494598" y="2421532"/>
              <a:ext cx="556308" cy="653407"/>
              <a:chOff x="3222465" y="4275054"/>
              <a:chExt cx="841535" cy="756777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6FB1178B-79F4-C743-868E-FE63ABFADF13}"/>
                  </a:ext>
                </a:extLst>
              </p:cNvPr>
              <p:cNvGrpSpPr/>
              <p:nvPr/>
            </p:nvGrpSpPr>
            <p:grpSpPr>
              <a:xfrm rot="20538474">
                <a:off x="3286125" y="4275054"/>
                <a:ext cx="393700" cy="736132"/>
                <a:chOff x="4292488" y="3633179"/>
                <a:chExt cx="1122138" cy="1979753"/>
              </a:xfrm>
            </p:grpSpPr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7FC5394F-76B1-D94E-BCAC-352C3E163453}"/>
                    </a:ext>
                  </a:extLst>
                </p:cNvPr>
                <p:cNvSpPr/>
                <p:nvPr/>
              </p:nvSpPr>
              <p:spPr>
                <a:xfrm>
                  <a:off x="4397375" y="3851275"/>
                  <a:ext cx="743463" cy="1721551"/>
                </a:xfrm>
                <a:custGeom>
                  <a:avLst/>
                  <a:gdLst>
                    <a:gd name="connsiteX0" fmla="*/ 0 w 743463"/>
                    <a:gd name="connsiteY0" fmla="*/ 0 h 1721551"/>
                    <a:gd name="connsiteX1" fmla="*/ 95250 w 743463"/>
                    <a:gd name="connsiteY1" fmla="*/ 31750 h 1721551"/>
                    <a:gd name="connsiteX2" fmla="*/ 209550 w 743463"/>
                    <a:gd name="connsiteY2" fmla="*/ 101600 h 1721551"/>
                    <a:gd name="connsiteX3" fmla="*/ 342900 w 743463"/>
                    <a:gd name="connsiteY3" fmla="*/ 222250 h 1721551"/>
                    <a:gd name="connsiteX4" fmla="*/ 479425 w 743463"/>
                    <a:gd name="connsiteY4" fmla="*/ 393700 h 1721551"/>
                    <a:gd name="connsiteX5" fmla="*/ 603250 w 743463"/>
                    <a:gd name="connsiteY5" fmla="*/ 647700 h 1721551"/>
                    <a:gd name="connsiteX6" fmla="*/ 692150 w 743463"/>
                    <a:gd name="connsiteY6" fmla="*/ 996950 h 1721551"/>
                    <a:gd name="connsiteX7" fmla="*/ 730250 w 743463"/>
                    <a:gd name="connsiteY7" fmla="*/ 1289050 h 1721551"/>
                    <a:gd name="connsiteX8" fmla="*/ 742950 w 743463"/>
                    <a:gd name="connsiteY8" fmla="*/ 1666875 h 1721551"/>
                    <a:gd name="connsiteX9" fmla="*/ 739775 w 743463"/>
                    <a:gd name="connsiteY9" fmla="*/ 1711325 h 1721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3463" h="1721551">
                      <a:moveTo>
                        <a:pt x="0" y="0"/>
                      </a:moveTo>
                      <a:cubicBezTo>
                        <a:pt x="30162" y="7408"/>
                        <a:pt x="60325" y="14817"/>
                        <a:pt x="95250" y="31750"/>
                      </a:cubicBezTo>
                      <a:cubicBezTo>
                        <a:pt x="130175" y="48683"/>
                        <a:pt x="168275" y="69850"/>
                        <a:pt x="209550" y="101600"/>
                      </a:cubicBezTo>
                      <a:cubicBezTo>
                        <a:pt x="250825" y="133350"/>
                        <a:pt x="297921" y="173567"/>
                        <a:pt x="342900" y="222250"/>
                      </a:cubicBezTo>
                      <a:cubicBezTo>
                        <a:pt x="387879" y="270933"/>
                        <a:pt x="436033" y="322792"/>
                        <a:pt x="479425" y="393700"/>
                      </a:cubicBezTo>
                      <a:cubicBezTo>
                        <a:pt x="522817" y="464608"/>
                        <a:pt x="567796" y="547158"/>
                        <a:pt x="603250" y="647700"/>
                      </a:cubicBezTo>
                      <a:cubicBezTo>
                        <a:pt x="638704" y="748242"/>
                        <a:pt x="670983" y="890058"/>
                        <a:pt x="692150" y="996950"/>
                      </a:cubicBezTo>
                      <a:cubicBezTo>
                        <a:pt x="713317" y="1103842"/>
                        <a:pt x="721783" y="1177396"/>
                        <a:pt x="730250" y="1289050"/>
                      </a:cubicBezTo>
                      <a:cubicBezTo>
                        <a:pt x="738717" y="1400704"/>
                        <a:pt x="741363" y="1596496"/>
                        <a:pt x="742950" y="1666875"/>
                      </a:cubicBezTo>
                      <a:cubicBezTo>
                        <a:pt x="744537" y="1737254"/>
                        <a:pt x="742156" y="1724289"/>
                        <a:pt x="739775" y="1711325"/>
                      </a:cubicBezTo>
                    </a:path>
                  </a:pathLst>
                </a:custGeom>
                <a:noFill/>
                <a:ln w="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Teardrop 108">
                  <a:extLst>
                    <a:ext uri="{FF2B5EF4-FFF2-40B4-BE49-F238E27FC236}">
                      <a16:creationId xmlns:a16="http://schemas.microsoft.com/office/drawing/2014/main" id="{313D0F3C-4054-D14F-8BDA-E068BFB438CB}"/>
                    </a:ext>
                  </a:extLst>
                </p:cNvPr>
                <p:cNvSpPr/>
                <p:nvPr/>
              </p:nvSpPr>
              <p:spPr>
                <a:xfrm rot="9611090" flipH="1">
                  <a:off x="4466375" y="3633179"/>
                  <a:ext cx="102148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Teardrop 109">
                  <a:extLst>
                    <a:ext uri="{FF2B5EF4-FFF2-40B4-BE49-F238E27FC236}">
                      <a16:creationId xmlns:a16="http://schemas.microsoft.com/office/drawing/2014/main" id="{B94FFB32-CC62-074F-B79C-061680234334}"/>
                    </a:ext>
                  </a:extLst>
                </p:cNvPr>
                <p:cNvSpPr/>
                <p:nvPr/>
              </p:nvSpPr>
              <p:spPr>
                <a:xfrm rot="8552748">
                  <a:off x="4402434" y="3639546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Teardrop 110">
                  <a:extLst>
                    <a:ext uri="{FF2B5EF4-FFF2-40B4-BE49-F238E27FC236}">
                      <a16:creationId xmlns:a16="http://schemas.microsoft.com/office/drawing/2014/main" id="{B5168829-0D6B-1C46-B3F5-254A5895989A}"/>
                    </a:ext>
                  </a:extLst>
                </p:cNvPr>
                <p:cNvSpPr/>
                <p:nvPr/>
              </p:nvSpPr>
              <p:spPr>
                <a:xfrm rot="10418489">
                  <a:off x="4528128" y="3667351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Teardrop 111">
                  <a:extLst>
                    <a:ext uri="{FF2B5EF4-FFF2-40B4-BE49-F238E27FC236}">
                      <a16:creationId xmlns:a16="http://schemas.microsoft.com/office/drawing/2014/main" id="{BA670776-45DF-A843-9DE1-6B8FDB62CC75}"/>
                    </a:ext>
                  </a:extLst>
                </p:cNvPr>
                <p:cNvSpPr/>
                <p:nvPr/>
              </p:nvSpPr>
              <p:spPr>
                <a:xfrm rot="10418489">
                  <a:off x="4627034" y="3725390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Teardrop 112">
                  <a:extLst>
                    <a:ext uri="{FF2B5EF4-FFF2-40B4-BE49-F238E27FC236}">
                      <a16:creationId xmlns:a16="http://schemas.microsoft.com/office/drawing/2014/main" id="{6A0E7A4C-3C47-3C47-95C4-49EA793F46E5}"/>
                    </a:ext>
                  </a:extLst>
                </p:cNvPr>
                <p:cNvSpPr/>
                <p:nvPr/>
              </p:nvSpPr>
              <p:spPr>
                <a:xfrm rot="10418489">
                  <a:off x="4704548" y="3798745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Teardrop 113">
                  <a:extLst>
                    <a:ext uri="{FF2B5EF4-FFF2-40B4-BE49-F238E27FC236}">
                      <a16:creationId xmlns:a16="http://schemas.microsoft.com/office/drawing/2014/main" id="{3CE324D3-02BB-8F4E-8424-0AD38D523779}"/>
                    </a:ext>
                  </a:extLst>
                </p:cNvPr>
                <p:cNvSpPr/>
                <p:nvPr/>
              </p:nvSpPr>
              <p:spPr>
                <a:xfrm rot="10800000">
                  <a:off x="4770143" y="3887656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Teardrop 114">
                  <a:extLst>
                    <a:ext uri="{FF2B5EF4-FFF2-40B4-BE49-F238E27FC236}">
                      <a16:creationId xmlns:a16="http://schemas.microsoft.com/office/drawing/2014/main" id="{569ED952-64A2-4542-8D5E-68C03CDD124E}"/>
                    </a:ext>
                  </a:extLst>
                </p:cNvPr>
                <p:cNvSpPr/>
                <p:nvPr/>
              </p:nvSpPr>
              <p:spPr>
                <a:xfrm rot="10800000">
                  <a:off x="4842194" y="3965391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Teardrop 115">
                  <a:extLst>
                    <a:ext uri="{FF2B5EF4-FFF2-40B4-BE49-F238E27FC236}">
                      <a16:creationId xmlns:a16="http://schemas.microsoft.com/office/drawing/2014/main" id="{AF9C151F-8567-414B-B0AD-B57F417B270E}"/>
                    </a:ext>
                  </a:extLst>
                </p:cNvPr>
                <p:cNvSpPr/>
                <p:nvPr/>
              </p:nvSpPr>
              <p:spPr>
                <a:xfrm rot="10800000">
                  <a:off x="4897988" y="4052603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Teardrop 116">
                  <a:extLst>
                    <a:ext uri="{FF2B5EF4-FFF2-40B4-BE49-F238E27FC236}">
                      <a16:creationId xmlns:a16="http://schemas.microsoft.com/office/drawing/2014/main" id="{10CA442D-EE7A-8E4F-99FC-0D175EA6EE6A}"/>
                    </a:ext>
                  </a:extLst>
                </p:cNvPr>
                <p:cNvSpPr/>
                <p:nvPr/>
              </p:nvSpPr>
              <p:spPr>
                <a:xfrm rot="17583731">
                  <a:off x="4445824" y="3688202"/>
                  <a:ext cx="88102" cy="394773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Teardrop 117">
                  <a:extLst>
                    <a:ext uri="{FF2B5EF4-FFF2-40B4-BE49-F238E27FC236}">
                      <a16:creationId xmlns:a16="http://schemas.microsoft.com/office/drawing/2014/main" id="{A3BBFFF8-0D0E-1C43-8A48-BACEABC974F2}"/>
                    </a:ext>
                  </a:extLst>
                </p:cNvPr>
                <p:cNvSpPr/>
                <p:nvPr/>
              </p:nvSpPr>
              <p:spPr>
                <a:xfrm rot="16815836">
                  <a:off x="4483567" y="3815239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Teardrop 118">
                  <a:extLst>
                    <a:ext uri="{FF2B5EF4-FFF2-40B4-BE49-F238E27FC236}">
                      <a16:creationId xmlns:a16="http://schemas.microsoft.com/office/drawing/2014/main" id="{C0A9EA23-4B91-834E-9F20-0A1C35207334}"/>
                    </a:ext>
                  </a:extLst>
                </p:cNvPr>
                <p:cNvSpPr/>
                <p:nvPr/>
              </p:nvSpPr>
              <p:spPr>
                <a:xfrm rot="16659177">
                  <a:off x="4545277" y="3878215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Teardrop 119">
                  <a:extLst>
                    <a:ext uri="{FF2B5EF4-FFF2-40B4-BE49-F238E27FC236}">
                      <a16:creationId xmlns:a16="http://schemas.microsoft.com/office/drawing/2014/main" id="{C7C02B04-ED45-524C-9931-1BC1C6CD3C07}"/>
                    </a:ext>
                  </a:extLst>
                </p:cNvPr>
                <p:cNvSpPr/>
                <p:nvPr/>
              </p:nvSpPr>
              <p:spPr>
                <a:xfrm rot="16659177">
                  <a:off x="4599775" y="3943717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Teardrop 120">
                  <a:extLst>
                    <a:ext uri="{FF2B5EF4-FFF2-40B4-BE49-F238E27FC236}">
                      <a16:creationId xmlns:a16="http://schemas.microsoft.com/office/drawing/2014/main" id="{ABA44B11-8081-EC4B-990C-AD7C0678FBD1}"/>
                    </a:ext>
                  </a:extLst>
                </p:cNvPr>
                <p:cNvSpPr/>
                <p:nvPr/>
              </p:nvSpPr>
              <p:spPr>
                <a:xfrm rot="16659177">
                  <a:off x="4649524" y="4012658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Teardrop 121">
                  <a:extLst>
                    <a:ext uri="{FF2B5EF4-FFF2-40B4-BE49-F238E27FC236}">
                      <a16:creationId xmlns:a16="http://schemas.microsoft.com/office/drawing/2014/main" id="{09D0A70A-D97F-5543-80F8-A24DA288C60F}"/>
                    </a:ext>
                  </a:extLst>
                </p:cNvPr>
                <p:cNvSpPr/>
                <p:nvPr/>
              </p:nvSpPr>
              <p:spPr>
                <a:xfrm rot="16659177">
                  <a:off x="4704022" y="4069152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Teardrop 122">
                  <a:extLst>
                    <a:ext uri="{FF2B5EF4-FFF2-40B4-BE49-F238E27FC236}">
                      <a16:creationId xmlns:a16="http://schemas.microsoft.com/office/drawing/2014/main" id="{81B4A118-F165-8648-A96F-7AC3753B4D9E}"/>
                    </a:ext>
                  </a:extLst>
                </p:cNvPr>
                <p:cNvSpPr/>
                <p:nvPr/>
              </p:nvSpPr>
              <p:spPr>
                <a:xfrm rot="16826452">
                  <a:off x="4756328" y="4145269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Teardrop 123">
                  <a:extLst>
                    <a:ext uri="{FF2B5EF4-FFF2-40B4-BE49-F238E27FC236}">
                      <a16:creationId xmlns:a16="http://schemas.microsoft.com/office/drawing/2014/main" id="{D3169C29-03A5-6146-99D1-28F0EAAE97B0}"/>
                    </a:ext>
                  </a:extLst>
                </p:cNvPr>
                <p:cNvSpPr/>
                <p:nvPr/>
              </p:nvSpPr>
              <p:spPr>
                <a:xfrm rot="11499441">
                  <a:off x="4940761" y="4153127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Teardrop 124">
                  <a:extLst>
                    <a:ext uri="{FF2B5EF4-FFF2-40B4-BE49-F238E27FC236}">
                      <a16:creationId xmlns:a16="http://schemas.microsoft.com/office/drawing/2014/main" id="{5F5D82A2-601E-E94E-9098-DBE406B5F888}"/>
                    </a:ext>
                  </a:extLst>
                </p:cNvPr>
                <p:cNvSpPr/>
                <p:nvPr/>
              </p:nvSpPr>
              <p:spPr>
                <a:xfrm rot="11880952">
                  <a:off x="4988340" y="4233030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Teardrop 125">
                  <a:extLst>
                    <a:ext uri="{FF2B5EF4-FFF2-40B4-BE49-F238E27FC236}">
                      <a16:creationId xmlns:a16="http://schemas.microsoft.com/office/drawing/2014/main" id="{F30D8994-1E44-FC41-AED1-8DC6C8105790}"/>
                    </a:ext>
                  </a:extLst>
                </p:cNvPr>
                <p:cNvSpPr/>
                <p:nvPr/>
              </p:nvSpPr>
              <p:spPr>
                <a:xfrm rot="11880952">
                  <a:off x="5028863" y="4319773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Teardrop 126">
                  <a:extLst>
                    <a:ext uri="{FF2B5EF4-FFF2-40B4-BE49-F238E27FC236}">
                      <a16:creationId xmlns:a16="http://schemas.microsoft.com/office/drawing/2014/main" id="{0DE3F25F-D3D2-FE48-8D7C-25DA607819A5}"/>
                    </a:ext>
                  </a:extLst>
                </p:cNvPr>
                <p:cNvSpPr/>
                <p:nvPr/>
              </p:nvSpPr>
              <p:spPr>
                <a:xfrm rot="12385678">
                  <a:off x="5057633" y="4406985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Teardrop 127">
                  <a:extLst>
                    <a:ext uri="{FF2B5EF4-FFF2-40B4-BE49-F238E27FC236}">
                      <a16:creationId xmlns:a16="http://schemas.microsoft.com/office/drawing/2014/main" id="{E28021B7-1FC8-7941-A5CE-A15B80EAF2CC}"/>
                    </a:ext>
                  </a:extLst>
                </p:cNvPr>
                <p:cNvSpPr/>
                <p:nvPr/>
              </p:nvSpPr>
              <p:spPr>
                <a:xfrm rot="12727630">
                  <a:off x="5084741" y="4487179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Teardrop 128">
                  <a:extLst>
                    <a:ext uri="{FF2B5EF4-FFF2-40B4-BE49-F238E27FC236}">
                      <a16:creationId xmlns:a16="http://schemas.microsoft.com/office/drawing/2014/main" id="{7815FCBD-45B9-D64E-A4C5-224B7E8099BD}"/>
                    </a:ext>
                  </a:extLst>
                </p:cNvPr>
                <p:cNvSpPr/>
                <p:nvPr/>
              </p:nvSpPr>
              <p:spPr>
                <a:xfrm rot="13150350">
                  <a:off x="5105296" y="4562578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Teardrop 129">
                  <a:extLst>
                    <a:ext uri="{FF2B5EF4-FFF2-40B4-BE49-F238E27FC236}">
                      <a16:creationId xmlns:a16="http://schemas.microsoft.com/office/drawing/2014/main" id="{233850EE-D4D1-1C4D-BB8D-01CC1569D45B}"/>
                    </a:ext>
                  </a:extLst>
                </p:cNvPr>
                <p:cNvSpPr/>
                <p:nvPr/>
              </p:nvSpPr>
              <p:spPr>
                <a:xfrm rot="13570139">
                  <a:off x="5127019" y="4633966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Teardrop 130">
                  <a:extLst>
                    <a:ext uri="{FF2B5EF4-FFF2-40B4-BE49-F238E27FC236}">
                      <a16:creationId xmlns:a16="http://schemas.microsoft.com/office/drawing/2014/main" id="{17DC4C2B-AC8B-9745-8A96-14673829E65F}"/>
                    </a:ext>
                  </a:extLst>
                </p:cNvPr>
                <p:cNvSpPr/>
                <p:nvPr/>
              </p:nvSpPr>
              <p:spPr>
                <a:xfrm rot="13982992">
                  <a:off x="5149978" y="4707720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Teardrop 131">
                  <a:extLst>
                    <a:ext uri="{FF2B5EF4-FFF2-40B4-BE49-F238E27FC236}">
                      <a16:creationId xmlns:a16="http://schemas.microsoft.com/office/drawing/2014/main" id="{7E2AFF28-5071-DE4C-A9BA-540A47EF8E16}"/>
                    </a:ext>
                  </a:extLst>
                </p:cNvPr>
                <p:cNvSpPr/>
                <p:nvPr/>
              </p:nvSpPr>
              <p:spPr>
                <a:xfrm rot="14177713">
                  <a:off x="5169150" y="4782839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Teardrop 132">
                  <a:extLst>
                    <a:ext uri="{FF2B5EF4-FFF2-40B4-BE49-F238E27FC236}">
                      <a16:creationId xmlns:a16="http://schemas.microsoft.com/office/drawing/2014/main" id="{DCBFF05B-E396-A849-B90A-58F33EB4869B}"/>
                    </a:ext>
                  </a:extLst>
                </p:cNvPr>
                <p:cNvSpPr/>
                <p:nvPr/>
              </p:nvSpPr>
              <p:spPr>
                <a:xfrm rot="14808703">
                  <a:off x="5182026" y="4852857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Teardrop 133">
                  <a:extLst>
                    <a:ext uri="{FF2B5EF4-FFF2-40B4-BE49-F238E27FC236}">
                      <a16:creationId xmlns:a16="http://schemas.microsoft.com/office/drawing/2014/main" id="{95A6736C-ECF6-C040-90BC-E40365B69867}"/>
                    </a:ext>
                  </a:extLst>
                </p:cNvPr>
                <p:cNvSpPr/>
                <p:nvPr/>
              </p:nvSpPr>
              <p:spPr>
                <a:xfrm rot="15190214">
                  <a:off x="5202581" y="4914744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Teardrop 134">
                  <a:extLst>
                    <a:ext uri="{FF2B5EF4-FFF2-40B4-BE49-F238E27FC236}">
                      <a16:creationId xmlns:a16="http://schemas.microsoft.com/office/drawing/2014/main" id="{80C16D87-5335-594B-99DD-07103EA6497A}"/>
                    </a:ext>
                  </a:extLst>
                </p:cNvPr>
                <p:cNvSpPr/>
                <p:nvPr/>
              </p:nvSpPr>
              <p:spPr>
                <a:xfrm rot="15431766">
                  <a:off x="5207072" y="4978965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Teardrop 135">
                  <a:extLst>
                    <a:ext uri="{FF2B5EF4-FFF2-40B4-BE49-F238E27FC236}">
                      <a16:creationId xmlns:a16="http://schemas.microsoft.com/office/drawing/2014/main" id="{50EDD987-71D6-6B49-B6FF-339F1E3EBCB3}"/>
                    </a:ext>
                  </a:extLst>
                </p:cNvPr>
                <p:cNvSpPr/>
                <p:nvPr/>
              </p:nvSpPr>
              <p:spPr>
                <a:xfrm rot="15936492">
                  <a:off x="5217826" y="5039153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Teardrop 136">
                  <a:extLst>
                    <a:ext uri="{FF2B5EF4-FFF2-40B4-BE49-F238E27FC236}">
                      <a16:creationId xmlns:a16="http://schemas.microsoft.com/office/drawing/2014/main" id="{1258AA84-FB13-A94A-B3EE-1E554A190255}"/>
                    </a:ext>
                  </a:extLst>
                </p:cNvPr>
                <p:cNvSpPr/>
                <p:nvPr/>
              </p:nvSpPr>
              <p:spPr>
                <a:xfrm rot="16200000">
                  <a:off x="5219427" y="5090657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Teardrop 137">
                  <a:extLst>
                    <a:ext uri="{FF2B5EF4-FFF2-40B4-BE49-F238E27FC236}">
                      <a16:creationId xmlns:a16="http://schemas.microsoft.com/office/drawing/2014/main" id="{1A4010EA-C2EC-274A-BC9B-F55EDB0753D7}"/>
                    </a:ext>
                  </a:extLst>
                </p:cNvPr>
                <p:cNvSpPr/>
                <p:nvPr/>
              </p:nvSpPr>
              <p:spPr>
                <a:xfrm rot="15862416">
                  <a:off x="5217462" y="5143536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Teardrop 138">
                  <a:extLst>
                    <a:ext uri="{FF2B5EF4-FFF2-40B4-BE49-F238E27FC236}">
                      <a16:creationId xmlns:a16="http://schemas.microsoft.com/office/drawing/2014/main" id="{25239964-A1C3-D24D-AB99-41865EC814E7}"/>
                    </a:ext>
                  </a:extLst>
                </p:cNvPr>
                <p:cNvSpPr/>
                <p:nvPr/>
              </p:nvSpPr>
              <p:spPr>
                <a:xfrm rot="16039247">
                  <a:off x="5221953" y="5225773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Teardrop 139">
                  <a:extLst>
                    <a:ext uri="{FF2B5EF4-FFF2-40B4-BE49-F238E27FC236}">
                      <a16:creationId xmlns:a16="http://schemas.microsoft.com/office/drawing/2014/main" id="{600A8574-87E8-D942-AAED-201D8FC4B767}"/>
                    </a:ext>
                  </a:extLst>
                </p:cNvPr>
                <p:cNvSpPr/>
                <p:nvPr/>
              </p:nvSpPr>
              <p:spPr>
                <a:xfrm rot="16200000">
                  <a:off x="5218378" y="5295004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Teardrop 140">
                  <a:extLst>
                    <a:ext uri="{FF2B5EF4-FFF2-40B4-BE49-F238E27FC236}">
                      <a16:creationId xmlns:a16="http://schemas.microsoft.com/office/drawing/2014/main" id="{717CA8E6-53A5-3A40-B98B-7952CBABCFE9}"/>
                    </a:ext>
                  </a:extLst>
                </p:cNvPr>
                <p:cNvSpPr/>
                <p:nvPr/>
              </p:nvSpPr>
              <p:spPr>
                <a:xfrm rot="15936492">
                  <a:off x="5212019" y="5351849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Teardrop 141">
                  <a:extLst>
                    <a:ext uri="{FF2B5EF4-FFF2-40B4-BE49-F238E27FC236}">
                      <a16:creationId xmlns:a16="http://schemas.microsoft.com/office/drawing/2014/main" id="{33B570C5-75DF-C54E-80FE-5D2E2023DC78}"/>
                    </a:ext>
                  </a:extLst>
                </p:cNvPr>
                <p:cNvSpPr/>
                <p:nvPr/>
              </p:nvSpPr>
              <p:spPr>
                <a:xfrm rot="16200000">
                  <a:off x="5213620" y="5412361"/>
                  <a:ext cx="103989" cy="281357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Teardrop 142">
                  <a:extLst>
                    <a:ext uri="{FF2B5EF4-FFF2-40B4-BE49-F238E27FC236}">
                      <a16:creationId xmlns:a16="http://schemas.microsoft.com/office/drawing/2014/main" id="{B880F124-CEFF-1A40-9863-7896A1AF245D}"/>
                    </a:ext>
                  </a:extLst>
                </p:cNvPr>
                <p:cNvSpPr/>
                <p:nvPr/>
              </p:nvSpPr>
              <p:spPr>
                <a:xfrm rot="16966551">
                  <a:off x="4803440" y="4226388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Teardrop 143">
                  <a:extLst>
                    <a:ext uri="{FF2B5EF4-FFF2-40B4-BE49-F238E27FC236}">
                      <a16:creationId xmlns:a16="http://schemas.microsoft.com/office/drawing/2014/main" id="{4625506B-A590-8948-8868-23D58E483C79}"/>
                    </a:ext>
                  </a:extLst>
                </p:cNvPr>
                <p:cNvSpPr/>
                <p:nvPr/>
              </p:nvSpPr>
              <p:spPr>
                <a:xfrm rot="17059445">
                  <a:off x="4842950" y="4305155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ardrop 144">
                  <a:extLst>
                    <a:ext uri="{FF2B5EF4-FFF2-40B4-BE49-F238E27FC236}">
                      <a16:creationId xmlns:a16="http://schemas.microsoft.com/office/drawing/2014/main" id="{6794462E-E57F-E244-B41A-F70EC9F16A6A}"/>
                    </a:ext>
                  </a:extLst>
                </p:cNvPr>
                <p:cNvSpPr/>
                <p:nvPr/>
              </p:nvSpPr>
              <p:spPr>
                <a:xfrm rot="17059445">
                  <a:off x="4870568" y="4375236"/>
                  <a:ext cx="97893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Teardrop 145">
                  <a:extLst>
                    <a:ext uri="{FF2B5EF4-FFF2-40B4-BE49-F238E27FC236}">
                      <a16:creationId xmlns:a16="http://schemas.microsoft.com/office/drawing/2014/main" id="{D299B8AD-A27E-C040-AFE2-06F27D173262}"/>
                    </a:ext>
                  </a:extLst>
                </p:cNvPr>
                <p:cNvSpPr/>
                <p:nvPr/>
              </p:nvSpPr>
              <p:spPr>
                <a:xfrm rot="17228927">
                  <a:off x="4901685" y="4444976"/>
                  <a:ext cx="73549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Teardrop 146">
                  <a:extLst>
                    <a:ext uri="{FF2B5EF4-FFF2-40B4-BE49-F238E27FC236}">
                      <a16:creationId xmlns:a16="http://schemas.microsoft.com/office/drawing/2014/main" id="{6CC57953-CAA9-D64A-83E0-0F3FE49F2C14}"/>
                    </a:ext>
                  </a:extLst>
                </p:cNvPr>
                <p:cNvSpPr/>
                <p:nvPr/>
              </p:nvSpPr>
              <p:spPr>
                <a:xfrm rot="17452999">
                  <a:off x="4917338" y="4522591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Teardrop 147">
                  <a:extLst>
                    <a:ext uri="{FF2B5EF4-FFF2-40B4-BE49-F238E27FC236}">
                      <a16:creationId xmlns:a16="http://schemas.microsoft.com/office/drawing/2014/main" id="{EBA2BC54-175A-C045-8552-201A7D40D144}"/>
                    </a:ext>
                  </a:extLst>
                </p:cNvPr>
                <p:cNvSpPr/>
                <p:nvPr/>
              </p:nvSpPr>
              <p:spPr>
                <a:xfrm rot="17620274">
                  <a:off x="4943446" y="4612783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Teardrop 148">
                  <a:extLst>
                    <a:ext uri="{FF2B5EF4-FFF2-40B4-BE49-F238E27FC236}">
                      <a16:creationId xmlns:a16="http://schemas.microsoft.com/office/drawing/2014/main" id="{F6D89018-5D65-5341-9C35-922F94CCBA3C}"/>
                    </a:ext>
                  </a:extLst>
                </p:cNvPr>
                <p:cNvSpPr/>
                <p:nvPr/>
              </p:nvSpPr>
              <p:spPr>
                <a:xfrm rot="17452999">
                  <a:off x="4963251" y="4702213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Teardrop 149">
                  <a:extLst>
                    <a:ext uri="{FF2B5EF4-FFF2-40B4-BE49-F238E27FC236}">
                      <a16:creationId xmlns:a16="http://schemas.microsoft.com/office/drawing/2014/main" id="{CF48B23B-F3B5-7D42-B3DB-5CEE11550DD8}"/>
                    </a:ext>
                  </a:extLst>
                </p:cNvPr>
                <p:cNvSpPr/>
                <p:nvPr/>
              </p:nvSpPr>
              <p:spPr>
                <a:xfrm rot="17620274">
                  <a:off x="4989359" y="4792405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Teardrop 150">
                  <a:extLst>
                    <a:ext uri="{FF2B5EF4-FFF2-40B4-BE49-F238E27FC236}">
                      <a16:creationId xmlns:a16="http://schemas.microsoft.com/office/drawing/2014/main" id="{22039975-2F0E-3446-89ED-F6207900AAC7}"/>
                    </a:ext>
                  </a:extLst>
                </p:cNvPr>
                <p:cNvSpPr/>
                <p:nvPr/>
              </p:nvSpPr>
              <p:spPr>
                <a:xfrm rot="17569774">
                  <a:off x="4992826" y="4873496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Teardrop 151">
                  <a:extLst>
                    <a:ext uri="{FF2B5EF4-FFF2-40B4-BE49-F238E27FC236}">
                      <a16:creationId xmlns:a16="http://schemas.microsoft.com/office/drawing/2014/main" id="{006A456A-2874-C947-9431-7220824425E2}"/>
                    </a:ext>
                  </a:extLst>
                </p:cNvPr>
                <p:cNvSpPr/>
                <p:nvPr/>
              </p:nvSpPr>
              <p:spPr>
                <a:xfrm rot="17737049">
                  <a:off x="5018934" y="4963688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Teardrop 152">
                  <a:extLst>
                    <a:ext uri="{FF2B5EF4-FFF2-40B4-BE49-F238E27FC236}">
                      <a16:creationId xmlns:a16="http://schemas.microsoft.com/office/drawing/2014/main" id="{FFDA7D3F-1C55-934D-AE38-9285FD6297C4}"/>
                    </a:ext>
                  </a:extLst>
                </p:cNvPr>
                <p:cNvSpPr/>
                <p:nvPr/>
              </p:nvSpPr>
              <p:spPr>
                <a:xfrm rot="17569774">
                  <a:off x="5023331" y="5030482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Teardrop 153">
                  <a:extLst>
                    <a:ext uri="{FF2B5EF4-FFF2-40B4-BE49-F238E27FC236}">
                      <a16:creationId xmlns:a16="http://schemas.microsoft.com/office/drawing/2014/main" id="{E7FF166B-27CF-3043-8BB1-FF83E7FEA64A}"/>
                    </a:ext>
                  </a:extLst>
                </p:cNvPr>
                <p:cNvSpPr/>
                <p:nvPr/>
              </p:nvSpPr>
              <p:spPr>
                <a:xfrm rot="17737049">
                  <a:off x="5049439" y="5120674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Teardrop 154">
                  <a:extLst>
                    <a:ext uri="{FF2B5EF4-FFF2-40B4-BE49-F238E27FC236}">
                      <a16:creationId xmlns:a16="http://schemas.microsoft.com/office/drawing/2014/main" id="{773E9676-F1FB-0C40-8984-B176D4E60457}"/>
                    </a:ext>
                  </a:extLst>
                </p:cNvPr>
                <p:cNvSpPr/>
                <p:nvPr/>
              </p:nvSpPr>
              <p:spPr>
                <a:xfrm rot="17569774">
                  <a:off x="5052587" y="5201329"/>
                  <a:ext cx="94168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Teardrop 155">
                  <a:extLst>
                    <a:ext uri="{FF2B5EF4-FFF2-40B4-BE49-F238E27FC236}">
                      <a16:creationId xmlns:a16="http://schemas.microsoft.com/office/drawing/2014/main" id="{FB709C4A-D16E-D44D-AE06-EE2477A7C1BE}"/>
                    </a:ext>
                  </a:extLst>
                </p:cNvPr>
                <p:cNvSpPr/>
                <p:nvPr/>
              </p:nvSpPr>
              <p:spPr>
                <a:xfrm rot="17437458">
                  <a:off x="5063076" y="5283486"/>
                  <a:ext cx="84411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Teardrop 156">
                  <a:extLst>
                    <a:ext uri="{FF2B5EF4-FFF2-40B4-BE49-F238E27FC236}">
                      <a16:creationId xmlns:a16="http://schemas.microsoft.com/office/drawing/2014/main" id="{2DEEF2C9-158B-2344-A2B3-5D20EDC7E51C}"/>
                    </a:ext>
                  </a:extLst>
                </p:cNvPr>
                <p:cNvSpPr/>
                <p:nvPr/>
              </p:nvSpPr>
              <p:spPr>
                <a:xfrm rot="17006889">
                  <a:off x="5067248" y="5354911"/>
                  <a:ext cx="84411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Teardrop 157">
                  <a:extLst>
                    <a:ext uri="{FF2B5EF4-FFF2-40B4-BE49-F238E27FC236}">
                      <a16:creationId xmlns:a16="http://schemas.microsoft.com/office/drawing/2014/main" id="{F10381E6-C8B0-3A4F-817A-0B6D0449D498}"/>
                    </a:ext>
                  </a:extLst>
                </p:cNvPr>
                <p:cNvSpPr/>
                <p:nvPr/>
              </p:nvSpPr>
              <p:spPr>
                <a:xfrm rot="17006889">
                  <a:off x="5066026" y="5421902"/>
                  <a:ext cx="84411" cy="297650"/>
                </a:xfrm>
                <a:prstGeom prst="teardrop">
                  <a:avLst>
                    <a:gd name="adj" fmla="val 71711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EB916B92-088C-9745-A47B-8435996E44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43300" y="4389120"/>
                <a:ext cx="520700" cy="508000"/>
              </a:xfrm>
              <a:prstGeom prst="rect">
                <a:avLst/>
              </a:prstGeom>
            </p:spPr>
          </p:pic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A235B132-5262-3243-8EB8-B1E510A92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22465" y="4541004"/>
                <a:ext cx="342900" cy="304800"/>
              </a:xfrm>
              <a:prstGeom prst="rect">
                <a:avLst/>
              </a:prstGeom>
            </p:spPr>
          </p:pic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57F65EE5-F680-B248-9AA0-EDDE3C6668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94533" y="4739731"/>
                <a:ext cx="393700" cy="292100"/>
              </a:xfrm>
              <a:prstGeom prst="rect">
                <a:avLst/>
              </a:prstGeom>
            </p:spPr>
          </p:pic>
        </p:grp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18B3D113-A68D-0549-A629-B51BF811D0C7}"/>
                </a:ext>
              </a:extLst>
            </p:cNvPr>
            <p:cNvSpPr txBox="1"/>
            <p:nvPr/>
          </p:nvSpPr>
          <p:spPr>
            <a:xfrm>
              <a:off x="5072602" y="2342512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/>
                <a:t>+</a:t>
              </a:r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27284337-7726-0842-8933-4B580779E4EE}"/>
              </a:ext>
            </a:extLst>
          </p:cNvPr>
          <p:cNvSpPr txBox="1"/>
          <p:nvPr/>
        </p:nvSpPr>
        <p:spPr>
          <a:xfrm>
            <a:off x="2190731" y="2922713"/>
            <a:ext cx="731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Co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733E0F97-AD5E-014B-BCFB-80FB4027E690}"/>
              </a:ext>
            </a:extLst>
          </p:cNvPr>
          <p:cNvSpPr/>
          <p:nvPr/>
        </p:nvSpPr>
        <p:spPr>
          <a:xfrm>
            <a:off x="968810" y="3667929"/>
            <a:ext cx="4645254" cy="11532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9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310EE0E-EFFF-614E-A497-DC7F5B12D07E}"/>
              </a:ext>
            </a:extLst>
          </p:cNvPr>
          <p:cNvSpPr txBox="1"/>
          <p:nvPr/>
        </p:nvSpPr>
        <p:spPr>
          <a:xfrm>
            <a:off x="2176564" y="3884960"/>
            <a:ext cx="2104886" cy="4669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34" b="1" dirty="0"/>
              <a:t>Intervention</a:t>
            </a:r>
          </a:p>
        </p:txBody>
      </p:sp>
      <p:sp>
        <p:nvSpPr>
          <p:cNvPr id="165" name="Down Arrow 164">
            <a:extLst>
              <a:ext uri="{FF2B5EF4-FFF2-40B4-BE49-F238E27FC236}">
                <a16:creationId xmlns:a16="http://schemas.microsoft.com/office/drawing/2014/main" id="{3E9B3BE7-DBA3-3244-8240-4D78FDFAB28C}"/>
              </a:ext>
            </a:extLst>
          </p:cNvPr>
          <p:cNvSpPr/>
          <p:nvPr/>
        </p:nvSpPr>
        <p:spPr>
          <a:xfrm>
            <a:off x="5625507" y="3477113"/>
            <a:ext cx="203513" cy="372330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F5145FB-EAF6-AE47-820A-33E1031FC2D8}"/>
              </a:ext>
            </a:extLst>
          </p:cNvPr>
          <p:cNvSpPr txBox="1"/>
          <p:nvPr/>
        </p:nvSpPr>
        <p:spPr>
          <a:xfrm>
            <a:off x="5840009" y="335651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0 m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A98FDC6-391C-634C-9D89-E7E747C990B7}"/>
              </a:ext>
            </a:extLst>
          </p:cNvPr>
          <p:cNvSpPr txBox="1"/>
          <p:nvPr/>
        </p:nvSpPr>
        <p:spPr>
          <a:xfrm>
            <a:off x="5756971" y="501183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12 m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A8839500-1D1E-3D45-AEA2-3A965C9A89E8}"/>
              </a:ext>
            </a:extLst>
          </p:cNvPr>
          <p:cNvSpPr txBox="1"/>
          <p:nvPr/>
        </p:nvSpPr>
        <p:spPr>
          <a:xfrm>
            <a:off x="5727263" y="6375001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24 m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423460EF-3C79-5745-A053-246EACCB2C70}"/>
              </a:ext>
            </a:extLst>
          </p:cNvPr>
          <p:cNvSpPr/>
          <p:nvPr/>
        </p:nvSpPr>
        <p:spPr>
          <a:xfrm>
            <a:off x="969264" y="3671730"/>
            <a:ext cx="4645254" cy="1521216"/>
          </a:xfrm>
          <a:prstGeom prst="rect">
            <a:avLst/>
          </a:prstGeom>
          <a:solidFill>
            <a:schemeClr val="accent1">
              <a:lumMod val="60000"/>
              <a:lumOff val="40000"/>
              <a:alpha val="4392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9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5AA512F-43C0-A449-BE8D-C060546F4E73}"/>
              </a:ext>
            </a:extLst>
          </p:cNvPr>
          <p:cNvSpPr txBox="1"/>
          <p:nvPr/>
        </p:nvSpPr>
        <p:spPr>
          <a:xfrm>
            <a:off x="968809" y="5186788"/>
            <a:ext cx="464525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11%	   8%		  9%		  5%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81944CD-5EBF-4846-87A4-A0B979D70908}"/>
              </a:ext>
            </a:extLst>
          </p:cNvPr>
          <p:cNvSpPr txBox="1"/>
          <p:nvPr/>
        </p:nvSpPr>
        <p:spPr>
          <a:xfrm>
            <a:off x="968809" y="6785931"/>
            <a:ext cx="2069743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25%	   23%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8A906F-8CC6-AC4E-A749-ABE628F1E9BB}"/>
              </a:ext>
            </a:extLst>
          </p:cNvPr>
          <p:cNvSpPr txBox="1"/>
          <p:nvPr/>
        </p:nvSpPr>
        <p:spPr>
          <a:xfrm>
            <a:off x="402590" y="8428382"/>
            <a:ext cx="684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Figure 2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3F4FF061-6081-1E42-B05F-9D87DA45BF96}"/>
              </a:ext>
            </a:extLst>
          </p:cNvPr>
          <p:cNvSpPr txBox="1"/>
          <p:nvPr/>
        </p:nvSpPr>
        <p:spPr>
          <a:xfrm rot="16200000">
            <a:off x="363161" y="6795790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AD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83DB944-86DC-DB4D-A43E-482864DCE7A5}"/>
              </a:ext>
            </a:extLst>
          </p:cNvPr>
          <p:cNvSpPr txBox="1"/>
          <p:nvPr/>
        </p:nvSpPr>
        <p:spPr>
          <a:xfrm>
            <a:off x="968809" y="2674995"/>
            <a:ext cx="4645254" cy="1538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sz="4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0F31B93-DC38-024C-9F8D-D382AD8E2FD8}"/>
              </a:ext>
            </a:extLst>
          </p:cNvPr>
          <p:cNvSpPr txBox="1"/>
          <p:nvPr/>
        </p:nvSpPr>
        <p:spPr>
          <a:xfrm>
            <a:off x="968809" y="2500613"/>
            <a:ext cx="2042112" cy="1538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4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1836C2-600B-704A-9271-8F6F159CD90C}"/>
              </a:ext>
            </a:extLst>
          </p:cNvPr>
          <p:cNvSpPr txBox="1"/>
          <p:nvPr/>
        </p:nvSpPr>
        <p:spPr>
          <a:xfrm>
            <a:off x="3137244" y="273035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W13-16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BD8B465-0B24-FB48-AA33-1FD9CD4F7758}"/>
              </a:ext>
            </a:extLst>
          </p:cNvPr>
          <p:cNvSpPr txBox="1"/>
          <p:nvPr/>
        </p:nvSpPr>
        <p:spPr>
          <a:xfrm>
            <a:off x="4772765" y="2719307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W13-16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305DBABC-06BC-BB49-8468-DC9A6B81916A}"/>
              </a:ext>
            </a:extLst>
          </p:cNvPr>
          <p:cNvSpPr txBox="1"/>
          <p:nvPr/>
        </p:nvSpPr>
        <p:spPr>
          <a:xfrm rot="16200000">
            <a:off x="363161" y="5186787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AD</a:t>
            </a:r>
          </a:p>
        </p:txBody>
      </p:sp>
    </p:spTree>
    <p:extLst>
      <p:ext uri="{BB962C8B-B14F-4D97-AF65-F5344CB8AC3E}">
        <p14:creationId xmlns:p14="http://schemas.microsoft.com/office/powerpoint/2010/main" val="2143148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39</Words>
  <Application>Microsoft Macintosh PowerPoint</Application>
  <PresentationFormat>Letter Paper (8.5x11 in)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Eiwegger</dc:creator>
  <cp:lastModifiedBy>Thomas Eiwegger</cp:lastModifiedBy>
  <cp:revision>13</cp:revision>
  <dcterms:created xsi:type="dcterms:W3CDTF">2020-09-20T22:09:53Z</dcterms:created>
  <dcterms:modified xsi:type="dcterms:W3CDTF">2020-09-22T03:25:24Z</dcterms:modified>
</cp:coreProperties>
</file>