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13"/>
    <p:restoredTop sz="96327"/>
  </p:normalViewPr>
  <p:slideViewPr>
    <p:cSldViewPr snapToGrid="0" snapToObjects="1">
      <p:cViewPr>
        <p:scale>
          <a:sx n="118" d="100"/>
          <a:sy n="118" d="100"/>
        </p:scale>
        <p:origin x="10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21T00:13:21.834"/>
    </inkml:context>
    <inkml:brush xml:id="br0">
      <inkml:brushProperty name="width" value="0.5" units="cm"/>
      <inkml:brushProperty name="height" value="1" units="cm"/>
      <inkml:brushProperty name="color" value="#3F9646"/>
      <inkml:brushProperty name="tip" value="rectangle"/>
      <inkml:brushProperty name="rasterOp" value="maskPen"/>
    </inkml:brush>
  </inkml:definitions>
  <inkml:trace contextRef="#ctx0" brushRef="#br0">288 392,'59'-13,"0"-1,-26 3,-2 3,27 4,-6 2,-25-1,5 2,-10-2,0 3,27 0,-18 0,15 0,-2 0,-16 0,8 0,2 0,-4 0,11-1,5-1,-6 0,-1 1,-2-1,0 0,18-1,-3 0,-11 2,-10 0,0-1,18 0,-12-2,5 1,0-1,1 1,6-1,0 2,-12 1,4 0,-1-1,-12 2,8 3,-2 0,-9 2,5-1,0 1,-7 2,7-5,0-1,-2 2,4-3,3 0,23 0,-6 0,8 0,-42 0,23 0,-24 3,14 1,-16-1,3 3,-4-5,-2 5,2-6,3 3,-8-3,17 0,-19 0,19 3,-20-2,14 5,-5-5,-3 4,4-4,-5 2,1-3,5 0,-6 0,4 0,-1 0,-3 0,3 3,0 1,-2 2,-2 4,3-3,-4 3,5-4,-3 1,-46 11,21-11,-38 10,34-16,-21 8,12-8,-35 14,31-10,-7 3,0-1,5 1,-19 1,10-2,11-1,-8 0,-1-2,2 0,-14 1,-2-1,8 0,-14-1,-1 0,7 1,9-2,-1-1,4-1,-2 0,-14 0,-4 0,-7 0,0 0,10 0,1 0,-12 0,5 0,3 0,15 0,-7 0,6 0,-16 0,16 1,-8 0,6 0,-17 0,17 0,-6 1,6 0,-21 2,20-1,-6 0,7 1,-15 0,17 0,-5 0,6 0,-14 0,-1 5,2 0,8 0,1 3,2 0,12-3,-25 12,37-12,0 9,14-13,10 15,15-8,-1 5,7-5,-8-5,15 8,-12-6,28 15,-24-15,24 15,-25-15,36 15,-33-15,8 0,2 0,-4-4,34 3,-28-7,5 2,2 0,5 1,10-1,2 0,0 1,-16-3,8 0,-7 0,-10-1,0 0,18-1,10 0,-9 0,-16-1,1 0,9 0,10-1,1-1,-11 1,-5-1,-2 0,16-1,7-1,-9 1,-21 2,0-1,20-2,8-1,-6 2,-15 0,-1 1,13-2,7-1,-8 2,11 0,-4-1,-2 1,0 3,-1-3,-1-2,-9 3,-13 1,-1-1,1 2,-6 2,-16 0,-60 11,19-8,-9 4,-2 1,-1-5,7 4,-32 0,30-1,-3-3,-1 1,2 2,-5-2,0-1,2 0,-13-1,0-1,10-1,-20-1,-1-1,9 2,9-1,-8 0,7 0,-17 1,5 1,-11 1,9 1,24-1,0 0,-15 2,-6 1,8-2,-12 2,16 0,-3 2,17-4,0 1,-17 3,0-1,-5 2,10-2,3-1,13-3,-35 10,40-11,-24 8,34-9,-19 3,22-3,-9 0,2 0,5 3,-7 4,8 3,0 0,-5 0,5-4,-6 1,0 0,3-1,-3-2,-1 2,4-3,-3 4,10 8,21 3,-5-1,19-1,-19-13,6 3,11 7,-8-5,16 7,2 1,-1-3,7 1,1 0,2-3,3-2,0 0,6-4,5 1,0 0,-7-6,3 2,0-1,-5-1,-1 0,0 0,-1 0,14 0,0 0,-7 0,10-2,-1-1,-6-2,-1-4,0 0,5 0,-2-3,-3 0,-9 3,0 0,0 0,-10 1,1 2,-1 0,-6 2,3-1,0 1,-6 3,37-5,-39 3,33-4,-26 0,7 1,-19 2,4-5,-19 8,14-14,-19 1,6 0,-7-10,0 15,3-10,12 6,-6 2,12-1,-7 0,18-8,0-7,5 2,5-11,-20 19,15-23,-24 27,5-17,-14 19,-1-14,-3 13,0-18,0 20,4-26,0 23,3-21,0 19,1-16,-4 16,-1-16,-3 18,-7-19,3 18,-13-14,8 14,-19-11,14 10,-24-18,21 17,-21-21,21 21,-21-18,20 19,-26-10,19 11,-31-5,22 8,-3 1,-1 2,-2-1,-9 0,-2 0,3 1,-9 0,1 1,2 0,-4 0,0 1,4 2,-2-2,0 0,3 2,-12-3,1 1,9 2,-5 0,2 2,14 2,-7 1,-3 1,0 2,-8 1,0 2,8 1,11-1,-6 0,6 0,-8 5,-3-3,2 1,12 3,4-5,-1 0,2 6,-5-3,2 0,5 1,-1 1,0 1,4-1,-2 1,2 2,6 0,-4 0,-1 1,9-1,-5 5,0 1,5-5,-20 29,22-29,-13 28,15-27,-12 33,15-30,3 7,3 2,3-5,1 6,2 1,1-3,1 5,2-1,-2-4,3 1,1 1,-3-7,11 25,-8-30,9 24,-6-29,9 24,-8-27,12 21,-9-22,16 17,-11-18,28 9,-23-10,11-3,2-1,1 0,13-1,1 0,-3-2,12 3,1 0,-9 1,12 2,0 1,-8 0,-11-3,7 1,-7-2,17 1,-12-3,9 1,-6-2,-15-3,-1 1,18 0,6 1,-6 0,-16-1,0-1,14 2,8 1,-9-2,15-2,-18 2,8 0,-8 0,12-6,-16 4,6 0,-7-1,15-6,-3 3,0-2,-22 0,0-2,19-6,0-1,-19 6,0-2,17-12,-4 0,-10-1,2-5,-2-1,-11 1,-1 2,-1-1,-3-10,-10 10,-1 0,1-9,-10 6,-3 1,-2 8,-10-14,-4-1,3 12,-6-5,0 2,1 9,-4-3,-5-2,-14-10,7 7,-1-1,0 6,1 0,-3 0,-2 1,9 5,-2 0,-22-6,1 1,-4 0,13 9,-8-2,7 3,14 4,0 1,-16-2,-7-1,7 1,14 5,0 0,-16-1,-9-1,8 2,14 2,1 1,-18 0,-7 1,7 0,16-1,0 0,-12 2,-8 1,8 0,16 0,0 0,-12 2,-8 0,7 1,-15 4,20-1,-7 0,6 0,-20 6,3 3,1 1,0 0,4 3,1 1,7 0,0 1,2 1,5 1,6-1,2-1,5-1,2 0,3 0,8-4,-27 20,31-20,-25 21,23-21,-13 24,15-23,-6 31,13-30,5 39,5-35,5 9,4 2,3-5,7 8,4 1,3-1,11 4,1 0,-1-1,-7-12,6 2,-5-2,-11-8,0 1,17 8,6 3,-5-4,-13-10,0-1,18 6,8 2,-7-6,-13-8,0-3,21 3,9 1,-7-2,-17-4,1-2,4 1,7 0,1 0,-9-1,-2 1,-1 0,3-2,9 1,-2-1,-7 0,-2 0,-1 0,20-1,9 1,-9-2,-20-1,0-1,19-2,10-1,-12-1,-22-1,0-2,18-4,9-4,-10 1,-22 3,0-2,15-7,8-3,-7 2,-18 7,1-1,11-9,5-5,-6 3,-14 10,-2-1,9-11,3-6,-5 4,3-9,2-9,-4 0,-14 8,-3-3,-4-1,-13 9,-9-3,-5 1,-12 7,-17-4,-4 2,-6 5,6 10,-10-2,7 3,13 6,-1 1,-20-3,-11 0,9 2,16 2,-1 2,-16-2,-9 0,9 2,15 3,0 1,-17 0,-9 1,9 1,18 3,0 2,-12 2,-6 3,7 0,12 1,3 1,-16 6,0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2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3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59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7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3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53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6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15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5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0D579-F02C-EE4A-86F4-921F938787F4}" type="datetimeFigureOut">
              <a:rPr lang="en-US" smtClean="0"/>
              <a:t>9/20/20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31514-93F8-1A4E-9FE7-407A0CFF8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4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microsoft.com/office/2007/relationships/hdphoto" Target="../media/hdphoto1.wdp"/><Relationship Id="rId7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customXml" Target="../ink/ink1.xml"/><Relationship Id="rId4" Type="http://schemas.microsoft.com/office/2007/relationships/hdphoto" Target="../media/hdphoto2.wdp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9CC7AC2F-31D0-3941-8F9D-C9B79FE20822}"/>
              </a:ext>
            </a:extLst>
          </p:cNvPr>
          <p:cNvGrpSpPr/>
          <p:nvPr/>
        </p:nvGrpSpPr>
        <p:grpSpPr>
          <a:xfrm>
            <a:off x="1875108" y="5426245"/>
            <a:ext cx="992940" cy="789838"/>
            <a:chOff x="4551787" y="5274837"/>
            <a:chExt cx="992940" cy="789838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87A7973-D0E3-3F40-8DAE-B7ED5EEE9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3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7000"/>
                      </a14:imgEffect>
                      <a14:imgEffect>
                        <a14:colorTemperature colorTemp="1500"/>
                      </a14:imgEffect>
                      <a14:imgEffect>
                        <a14:brightnessContrast bright="1000" contrast="-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1787" y="5274837"/>
              <a:ext cx="992940" cy="78983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AC29679-D411-F149-B870-E19C567B2A9A}"/>
                </a:ext>
              </a:extLst>
            </p:cNvPr>
            <p:cNvSpPr/>
            <p:nvPr/>
          </p:nvSpPr>
          <p:spPr>
            <a:xfrm>
              <a:off x="4611393" y="5498730"/>
              <a:ext cx="127755" cy="134432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A3A4D914-F225-1645-88E6-FE0148131742}"/>
                </a:ext>
              </a:extLst>
            </p:cNvPr>
            <p:cNvSpPr/>
            <p:nvPr/>
          </p:nvSpPr>
          <p:spPr>
            <a:xfrm>
              <a:off x="4702904" y="5793773"/>
              <a:ext cx="45719" cy="76390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D6050F2-D217-4E4D-82EC-90C812E5E128}"/>
                </a:ext>
              </a:extLst>
            </p:cNvPr>
            <p:cNvSpPr/>
            <p:nvPr/>
          </p:nvSpPr>
          <p:spPr>
            <a:xfrm rot="12277079" flipH="1">
              <a:off x="5305163" y="5783312"/>
              <a:ext cx="45719" cy="73018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F201F98-93DE-AE40-89FF-A2743020A664}"/>
                </a:ext>
              </a:extLst>
            </p:cNvPr>
            <p:cNvSpPr/>
            <p:nvPr/>
          </p:nvSpPr>
          <p:spPr>
            <a:xfrm rot="20082475">
              <a:off x="5477305" y="5956942"/>
              <a:ext cx="45719" cy="61923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D41EF54-0085-9D41-B319-A3CF643043B1}"/>
                </a:ext>
              </a:extLst>
            </p:cNvPr>
            <p:cNvSpPr/>
            <p:nvPr/>
          </p:nvSpPr>
          <p:spPr>
            <a:xfrm flipH="1">
              <a:off x="4653208" y="5913602"/>
              <a:ext cx="45719" cy="45719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0DE4BC6-A5A4-364C-961E-842861DA4F4E}"/>
              </a:ext>
            </a:extLst>
          </p:cNvPr>
          <p:cNvGrpSpPr/>
          <p:nvPr/>
        </p:nvGrpSpPr>
        <p:grpSpPr>
          <a:xfrm>
            <a:off x="4785414" y="5440142"/>
            <a:ext cx="992940" cy="789838"/>
            <a:chOff x="4551787" y="5274837"/>
            <a:chExt cx="992940" cy="789838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0A852F77-6F4B-D440-B546-04EBE1107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alphaModFix amt="3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7000"/>
                      </a14:imgEffect>
                      <a14:imgEffect>
                        <a14:colorTemperature colorTemp="1500"/>
                      </a14:imgEffect>
                      <a14:imgEffect>
                        <a14:brightnessContrast bright="1000" contrast="-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1787" y="5274837"/>
              <a:ext cx="992940" cy="78983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F5CB6C63-E6E4-434D-8053-C6D7EA979D08}"/>
                </a:ext>
              </a:extLst>
            </p:cNvPr>
            <p:cNvSpPr/>
            <p:nvPr/>
          </p:nvSpPr>
          <p:spPr>
            <a:xfrm>
              <a:off x="4611393" y="5498730"/>
              <a:ext cx="127755" cy="134432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5B4DD6BE-FC10-6A45-B081-D88BCCACEFE1}"/>
                </a:ext>
              </a:extLst>
            </p:cNvPr>
            <p:cNvSpPr/>
            <p:nvPr/>
          </p:nvSpPr>
          <p:spPr>
            <a:xfrm>
              <a:off x="4702904" y="5793773"/>
              <a:ext cx="45719" cy="76390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C1ED365-CAD5-A742-80AB-B658CD8ACEB0}"/>
                </a:ext>
              </a:extLst>
            </p:cNvPr>
            <p:cNvSpPr/>
            <p:nvPr/>
          </p:nvSpPr>
          <p:spPr>
            <a:xfrm rot="12277079" flipH="1">
              <a:off x="5305163" y="5783312"/>
              <a:ext cx="45719" cy="73018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54B4C44-F629-4B4C-83A7-0ADE0B88171C}"/>
                </a:ext>
              </a:extLst>
            </p:cNvPr>
            <p:cNvSpPr/>
            <p:nvPr/>
          </p:nvSpPr>
          <p:spPr>
            <a:xfrm rot="20082475">
              <a:off x="5477305" y="5956942"/>
              <a:ext cx="45719" cy="61923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5BFFB77B-293A-814E-827C-6DD684B7B6F7}"/>
                </a:ext>
              </a:extLst>
            </p:cNvPr>
            <p:cNvSpPr/>
            <p:nvPr/>
          </p:nvSpPr>
          <p:spPr>
            <a:xfrm flipH="1">
              <a:off x="4653208" y="5913602"/>
              <a:ext cx="45719" cy="45719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Curved Down Arrow 67">
            <a:extLst>
              <a:ext uri="{FF2B5EF4-FFF2-40B4-BE49-F238E27FC236}">
                <a16:creationId xmlns:a16="http://schemas.microsoft.com/office/drawing/2014/main" id="{3A9F7E2E-648A-0843-9EFE-B0552CA2BC29}"/>
              </a:ext>
            </a:extLst>
          </p:cNvPr>
          <p:cNvSpPr/>
          <p:nvPr/>
        </p:nvSpPr>
        <p:spPr>
          <a:xfrm rot="12783141" flipV="1">
            <a:off x="4263557" y="2292206"/>
            <a:ext cx="871786" cy="348779"/>
          </a:xfrm>
          <a:prstGeom prst="curvedDownArrow">
            <a:avLst>
              <a:gd name="adj1" fmla="val 15883"/>
              <a:gd name="adj2" fmla="val 50000"/>
              <a:gd name="adj3" fmla="val 53729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ounded Rectangle 49">
            <a:extLst>
              <a:ext uri="{FF2B5EF4-FFF2-40B4-BE49-F238E27FC236}">
                <a16:creationId xmlns:a16="http://schemas.microsoft.com/office/drawing/2014/main" id="{AD250119-778A-2642-BC2F-BB4BAE55F839}"/>
              </a:ext>
            </a:extLst>
          </p:cNvPr>
          <p:cNvSpPr/>
          <p:nvPr/>
        </p:nvSpPr>
        <p:spPr>
          <a:xfrm>
            <a:off x="1788514" y="1903204"/>
            <a:ext cx="2534022" cy="42142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sz="1600" b="1">
                <a:solidFill>
                  <a:srgbClr val="011893"/>
                </a:solidFill>
                <a:latin typeface="Arial"/>
                <a:cs typeface="Arial"/>
              </a:rPr>
              <a:t>Barrier </a:t>
            </a:r>
            <a:r>
              <a:rPr lang="en-US" b="1">
                <a:solidFill>
                  <a:srgbClr val="011893"/>
                </a:solidFill>
                <a:latin typeface="Arial"/>
                <a:cs typeface="Arial"/>
              </a:rPr>
              <a:t>Impairment</a:t>
            </a:r>
            <a:endParaRPr lang="en-US" sz="1600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49">
            <a:extLst>
              <a:ext uri="{FF2B5EF4-FFF2-40B4-BE49-F238E27FC236}">
                <a16:creationId xmlns:a16="http://schemas.microsoft.com/office/drawing/2014/main" id="{51E5DF25-BD46-9547-8E7F-E32EF5532750}"/>
              </a:ext>
            </a:extLst>
          </p:cNvPr>
          <p:cNvSpPr/>
          <p:nvPr/>
        </p:nvSpPr>
        <p:spPr>
          <a:xfrm>
            <a:off x="3141057" y="3369776"/>
            <a:ext cx="2033747" cy="4166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b="1">
                <a:solidFill>
                  <a:srgbClr val="011893"/>
                </a:solidFill>
                <a:latin typeface="Arial"/>
                <a:cs typeface="Arial"/>
              </a:rPr>
              <a:t> Inflammation</a:t>
            </a:r>
            <a:endParaRPr lang="en-US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49">
            <a:extLst>
              <a:ext uri="{FF2B5EF4-FFF2-40B4-BE49-F238E27FC236}">
                <a16:creationId xmlns:a16="http://schemas.microsoft.com/office/drawing/2014/main" id="{D3AB556F-9FEF-CD45-86F9-F19190C1C236}"/>
              </a:ext>
            </a:extLst>
          </p:cNvPr>
          <p:cNvSpPr/>
          <p:nvPr/>
        </p:nvSpPr>
        <p:spPr>
          <a:xfrm>
            <a:off x="1788514" y="4413244"/>
            <a:ext cx="2725755" cy="365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sz="2000" b="1">
                <a:solidFill>
                  <a:srgbClr val="011893"/>
                </a:solidFill>
                <a:latin typeface="Arial"/>
                <a:cs typeface="Arial"/>
              </a:rPr>
              <a:t>Atopic Dermatitis</a:t>
            </a:r>
          </a:p>
        </p:txBody>
      </p:sp>
      <p:sp>
        <p:nvSpPr>
          <p:cNvPr id="8" name="Rounded Rectangle 49">
            <a:extLst>
              <a:ext uri="{FF2B5EF4-FFF2-40B4-BE49-F238E27FC236}">
                <a16:creationId xmlns:a16="http://schemas.microsoft.com/office/drawing/2014/main" id="{00C9BE04-FF96-8041-8936-84EE21D69AAA}"/>
              </a:ext>
            </a:extLst>
          </p:cNvPr>
          <p:cNvSpPr/>
          <p:nvPr/>
        </p:nvSpPr>
        <p:spPr>
          <a:xfrm>
            <a:off x="4360851" y="6313383"/>
            <a:ext cx="1802554" cy="5186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b="1">
                <a:solidFill>
                  <a:srgbClr val="011893"/>
                </a:solidFill>
                <a:latin typeface="Arial"/>
                <a:cs typeface="Arial"/>
              </a:rPr>
              <a:t>Food Allergy</a:t>
            </a:r>
            <a:endParaRPr lang="en-US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41AFF4-8134-AA46-A557-96C241D0ED86}"/>
              </a:ext>
            </a:extLst>
          </p:cNvPr>
          <p:cNvGrpSpPr/>
          <p:nvPr/>
        </p:nvGrpSpPr>
        <p:grpSpPr>
          <a:xfrm>
            <a:off x="2440166" y="5002637"/>
            <a:ext cx="1858236" cy="678248"/>
            <a:chOff x="1813185" y="4796673"/>
            <a:chExt cx="1858236" cy="678248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10DFC2E6-C5B8-694F-B405-D69C6CA82FD3}"/>
                    </a:ext>
                  </a:extLst>
                </p14:cNvPr>
                <p14:cNvContentPartPr/>
                <p14:nvPr/>
              </p14:nvContentPartPr>
              <p14:xfrm>
                <a:off x="2190938" y="4796673"/>
                <a:ext cx="1155054" cy="490003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10DFC2E6-C5B8-694F-B405-D69C6CA82FD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00952" y="4616789"/>
                  <a:ext cx="1334665" cy="84941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1" name="Rounded Rectangle 49">
              <a:extLst>
                <a:ext uri="{FF2B5EF4-FFF2-40B4-BE49-F238E27FC236}">
                  <a16:creationId xmlns:a16="http://schemas.microsoft.com/office/drawing/2014/main" id="{0B99FD83-D16A-9E4B-82F3-10D630B8BECC}"/>
                </a:ext>
              </a:extLst>
            </p:cNvPr>
            <p:cNvSpPr/>
            <p:nvPr/>
          </p:nvSpPr>
          <p:spPr>
            <a:xfrm>
              <a:off x="1813185" y="5058271"/>
              <a:ext cx="1858236" cy="416650"/>
            </a:xfrm>
            <a:prstGeom prst="roundRect">
              <a:avLst>
                <a:gd name="adj" fmla="val 50000"/>
              </a:avLst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 defTabSz="822939"/>
              <a:r>
                <a:rPr lang="en-US" sz="1200" b="1" dirty="0">
                  <a:solidFill>
                    <a:srgbClr val="011893"/>
                  </a:solidFill>
                  <a:latin typeface="Arial"/>
                  <a:cs typeface="Arial"/>
                </a:rPr>
                <a:t> Allergens in environment</a:t>
              </a:r>
              <a:endParaRPr lang="en-US" sz="1200" b="1" dirty="0">
                <a:solidFill>
                  <a:srgbClr val="0118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Rounded Rectangle 49">
            <a:extLst>
              <a:ext uri="{FF2B5EF4-FFF2-40B4-BE49-F238E27FC236}">
                <a16:creationId xmlns:a16="http://schemas.microsoft.com/office/drawing/2014/main" id="{C79BCC6C-B883-8F48-AA16-E9320DDD5AC4}"/>
              </a:ext>
            </a:extLst>
          </p:cNvPr>
          <p:cNvSpPr/>
          <p:nvPr/>
        </p:nvSpPr>
        <p:spPr>
          <a:xfrm>
            <a:off x="1778902" y="955156"/>
            <a:ext cx="4490291" cy="50348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b="1">
                <a:solidFill>
                  <a:srgbClr val="011893"/>
                </a:solidFill>
                <a:latin typeface="Arial"/>
                <a:cs typeface="Arial"/>
              </a:rPr>
              <a:t>Exposome, Genetic Predisposition</a:t>
            </a:r>
            <a:endParaRPr lang="en-US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FF73C4E-32DA-F041-AA04-142A188459D7}"/>
              </a:ext>
            </a:extLst>
          </p:cNvPr>
          <p:cNvGrpSpPr/>
          <p:nvPr/>
        </p:nvGrpSpPr>
        <p:grpSpPr>
          <a:xfrm>
            <a:off x="2116424" y="2497538"/>
            <a:ext cx="397778" cy="332865"/>
            <a:chOff x="4618234" y="2971768"/>
            <a:chExt cx="511681" cy="2273968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5CA11A3-0253-5143-80BE-F125FEA57C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4075" y="2971768"/>
              <a:ext cx="0" cy="2273968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60CC599-7C36-2541-B9F2-6CC9F793A5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18234" y="2971768"/>
              <a:ext cx="511681" cy="0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492CBE9-7D5A-B74F-97C8-296F096BFB65}"/>
              </a:ext>
            </a:extLst>
          </p:cNvPr>
          <p:cNvSpPr txBox="1"/>
          <p:nvPr/>
        </p:nvSpPr>
        <p:spPr>
          <a:xfrm>
            <a:off x="1484720" y="2757129"/>
            <a:ext cx="430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b="1" dirty="0">
                <a:solidFill>
                  <a:srgbClr val="C00000"/>
                </a:solidFill>
              </a:rPr>
              <a:t>?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E191518-5404-AD40-A079-18174CC99346}"/>
              </a:ext>
            </a:extLst>
          </p:cNvPr>
          <p:cNvCxnSpPr>
            <a:cxnSpLocks/>
          </p:cNvCxnSpPr>
          <p:nvPr/>
        </p:nvCxnSpPr>
        <p:spPr>
          <a:xfrm>
            <a:off x="3561609" y="1509390"/>
            <a:ext cx="0" cy="323167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6A1AD58-65F5-F546-A7CC-3BC3ACF834C1}"/>
              </a:ext>
            </a:extLst>
          </p:cNvPr>
          <p:cNvGrpSpPr/>
          <p:nvPr/>
        </p:nvGrpSpPr>
        <p:grpSpPr>
          <a:xfrm rot="5400000">
            <a:off x="2609246" y="3424726"/>
            <a:ext cx="326303" cy="320029"/>
            <a:chOff x="4618234" y="2971768"/>
            <a:chExt cx="511681" cy="2273968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1A1434B-6B9F-DF46-9405-2C2B189EA9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4075" y="2971768"/>
              <a:ext cx="0" cy="2273968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50707C4-18B1-C049-9D5A-0F3E447742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18234" y="2971768"/>
              <a:ext cx="511681" cy="0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14426B-D7FA-2246-8E24-AB02C46B3B30}"/>
              </a:ext>
            </a:extLst>
          </p:cNvPr>
          <p:cNvGrpSpPr/>
          <p:nvPr/>
        </p:nvGrpSpPr>
        <p:grpSpPr>
          <a:xfrm rot="10800000">
            <a:off x="2208428" y="3938634"/>
            <a:ext cx="326303" cy="320029"/>
            <a:chOff x="4618234" y="2971768"/>
            <a:chExt cx="511681" cy="2273968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D882B91-AFA5-2B4D-8EA8-4EB3138298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4075" y="2971768"/>
              <a:ext cx="0" cy="2273968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252D2C3-F8D5-2E43-8837-0EC61C5AD4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18234" y="2971768"/>
              <a:ext cx="511681" cy="0"/>
            </a:xfrm>
            <a:prstGeom prst="straightConnector1">
              <a:avLst/>
            </a:prstGeom>
            <a:ln w="76200">
              <a:solidFill>
                <a:srgbClr val="D30D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ounded Rectangle 49">
            <a:extLst>
              <a:ext uri="{FF2B5EF4-FFF2-40B4-BE49-F238E27FC236}">
                <a16:creationId xmlns:a16="http://schemas.microsoft.com/office/drawing/2014/main" id="{B635DC22-F504-6D4A-B694-AA5D2BC9F89C}"/>
              </a:ext>
            </a:extLst>
          </p:cNvPr>
          <p:cNvSpPr/>
          <p:nvPr/>
        </p:nvSpPr>
        <p:spPr>
          <a:xfrm rot="16200000">
            <a:off x="4832218" y="4026415"/>
            <a:ext cx="2038972" cy="5541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sz="2000" b="1">
                <a:solidFill>
                  <a:srgbClr val="011893"/>
                </a:solidFill>
                <a:latin typeface="Arial"/>
                <a:cs typeface="Arial"/>
              </a:rPr>
              <a:t>Sensitization</a:t>
            </a:r>
            <a:endParaRPr lang="en-US" sz="2000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49">
            <a:extLst>
              <a:ext uri="{FF2B5EF4-FFF2-40B4-BE49-F238E27FC236}">
                <a16:creationId xmlns:a16="http://schemas.microsoft.com/office/drawing/2014/main" id="{3323FB3E-8228-294F-B690-3645EBE322DA}"/>
              </a:ext>
            </a:extLst>
          </p:cNvPr>
          <p:cNvSpPr/>
          <p:nvPr/>
        </p:nvSpPr>
        <p:spPr>
          <a:xfrm>
            <a:off x="1791418" y="6311785"/>
            <a:ext cx="1252812" cy="251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sz="1200" b="1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Food Allergy</a:t>
            </a:r>
            <a:endParaRPr lang="en-US" sz="1200" b="1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ounded Rectangle 49">
            <a:extLst>
              <a:ext uri="{FF2B5EF4-FFF2-40B4-BE49-F238E27FC236}">
                <a16:creationId xmlns:a16="http://schemas.microsoft.com/office/drawing/2014/main" id="{0E1791FB-5250-9042-B2F8-9BE72165DF0E}"/>
              </a:ext>
            </a:extLst>
          </p:cNvPr>
          <p:cNvSpPr/>
          <p:nvPr/>
        </p:nvSpPr>
        <p:spPr>
          <a:xfrm>
            <a:off x="1485250" y="6632548"/>
            <a:ext cx="1802554" cy="5186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822939"/>
            <a:r>
              <a:rPr lang="en-US" b="1">
                <a:solidFill>
                  <a:srgbClr val="011893"/>
                </a:solidFill>
                <a:latin typeface="Arial"/>
                <a:cs typeface="Arial"/>
              </a:rPr>
              <a:t>Tolerance</a:t>
            </a:r>
            <a:endParaRPr lang="en-US" b="1">
              <a:solidFill>
                <a:srgbClr val="0118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F0FE498-2877-0C4B-8FC3-36B5758ECA16}"/>
              </a:ext>
            </a:extLst>
          </p:cNvPr>
          <p:cNvCxnSpPr>
            <a:cxnSpLocks/>
          </p:cNvCxnSpPr>
          <p:nvPr/>
        </p:nvCxnSpPr>
        <p:spPr>
          <a:xfrm>
            <a:off x="5213083" y="3573681"/>
            <a:ext cx="323257" cy="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225E077-5EBF-054E-8880-303CDC11962D}"/>
              </a:ext>
            </a:extLst>
          </p:cNvPr>
          <p:cNvCxnSpPr>
            <a:cxnSpLocks/>
          </p:cNvCxnSpPr>
          <p:nvPr/>
        </p:nvCxnSpPr>
        <p:spPr>
          <a:xfrm>
            <a:off x="4560051" y="4591360"/>
            <a:ext cx="976378" cy="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E3BD149-2BF1-364E-9D5D-3F83340FDB52}"/>
              </a:ext>
            </a:extLst>
          </p:cNvPr>
          <p:cNvCxnSpPr>
            <a:cxnSpLocks/>
          </p:cNvCxnSpPr>
          <p:nvPr/>
        </p:nvCxnSpPr>
        <p:spPr>
          <a:xfrm>
            <a:off x="3972972" y="3823189"/>
            <a:ext cx="0" cy="555038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6BE298F-CCF9-C846-A45A-4E3153C58E45}"/>
              </a:ext>
            </a:extLst>
          </p:cNvPr>
          <p:cNvSpPr txBox="1"/>
          <p:nvPr/>
        </p:nvSpPr>
        <p:spPr>
          <a:xfrm>
            <a:off x="4231743" y="2865506"/>
            <a:ext cx="32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B2723B-17EC-6045-893A-36DC2C6A08D8}"/>
              </a:ext>
            </a:extLst>
          </p:cNvPr>
          <p:cNvSpPr txBox="1"/>
          <p:nvPr/>
        </p:nvSpPr>
        <p:spPr>
          <a:xfrm>
            <a:off x="4521012" y="5512466"/>
            <a:ext cx="32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A4EC0A-7725-6442-B787-FC6437D0B8A5}"/>
              </a:ext>
            </a:extLst>
          </p:cNvPr>
          <p:cNvCxnSpPr>
            <a:cxnSpLocks/>
          </p:cNvCxnSpPr>
          <p:nvPr/>
        </p:nvCxnSpPr>
        <p:spPr>
          <a:xfrm>
            <a:off x="1450129" y="5720186"/>
            <a:ext cx="395176" cy="13408"/>
          </a:xfrm>
          <a:prstGeom prst="straightConnector1">
            <a:avLst/>
          </a:prstGeom>
          <a:ln w="508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urved Down Arrow 68">
            <a:extLst>
              <a:ext uri="{FF2B5EF4-FFF2-40B4-BE49-F238E27FC236}">
                <a16:creationId xmlns:a16="http://schemas.microsoft.com/office/drawing/2014/main" id="{2DF405ED-6E1C-BA4C-8A79-4AC3DCD7B359}"/>
              </a:ext>
            </a:extLst>
          </p:cNvPr>
          <p:cNvSpPr/>
          <p:nvPr/>
        </p:nvSpPr>
        <p:spPr>
          <a:xfrm rot="1812737" flipV="1">
            <a:off x="3896483" y="2587100"/>
            <a:ext cx="871786" cy="391677"/>
          </a:xfrm>
          <a:prstGeom prst="curvedDownArrow">
            <a:avLst>
              <a:gd name="adj1" fmla="val 15883"/>
              <a:gd name="adj2" fmla="val 50000"/>
              <a:gd name="adj3" fmla="val 53729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2BF060F-AD6E-1546-8AA9-826D6FE5C615}"/>
              </a:ext>
            </a:extLst>
          </p:cNvPr>
          <p:cNvSpPr txBox="1"/>
          <p:nvPr/>
        </p:nvSpPr>
        <p:spPr>
          <a:xfrm>
            <a:off x="4429959" y="1890087"/>
            <a:ext cx="32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6690212-C283-484A-998A-4816EAA04279}"/>
              </a:ext>
            </a:extLst>
          </p:cNvPr>
          <p:cNvCxnSpPr>
            <a:cxnSpLocks/>
          </p:cNvCxnSpPr>
          <p:nvPr/>
        </p:nvCxnSpPr>
        <p:spPr>
          <a:xfrm>
            <a:off x="4948061" y="1509390"/>
            <a:ext cx="0" cy="1791074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F2AF5AD-6A0B-A84F-85B5-5A985F37B74B}"/>
              </a:ext>
            </a:extLst>
          </p:cNvPr>
          <p:cNvGrpSpPr/>
          <p:nvPr/>
        </p:nvGrpSpPr>
        <p:grpSpPr>
          <a:xfrm>
            <a:off x="805135" y="5371264"/>
            <a:ext cx="556308" cy="653407"/>
            <a:chOff x="3222465" y="4275054"/>
            <a:chExt cx="841535" cy="7567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EDEE9049-F474-EB48-B261-DFBE949D6B0B}"/>
                </a:ext>
              </a:extLst>
            </p:cNvPr>
            <p:cNvGrpSpPr/>
            <p:nvPr/>
          </p:nvGrpSpPr>
          <p:grpSpPr>
            <a:xfrm rot="20538474">
              <a:off x="3286125" y="4275054"/>
              <a:ext cx="393700" cy="736132"/>
              <a:chOff x="4292488" y="3633179"/>
              <a:chExt cx="1122138" cy="1979753"/>
            </a:xfrm>
          </p:grpSpPr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0B25BE5F-0359-404C-A27F-FB409EFFA3B7}"/>
                  </a:ext>
                </a:extLst>
              </p:cNvPr>
              <p:cNvSpPr/>
              <p:nvPr/>
            </p:nvSpPr>
            <p:spPr>
              <a:xfrm>
                <a:off x="4397375" y="3851275"/>
                <a:ext cx="743463" cy="1721551"/>
              </a:xfrm>
              <a:custGeom>
                <a:avLst/>
                <a:gdLst>
                  <a:gd name="connsiteX0" fmla="*/ 0 w 743463"/>
                  <a:gd name="connsiteY0" fmla="*/ 0 h 1721551"/>
                  <a:gd name="connsiteX1" fmla="*/ 95250 w 743463"/>
                  <a:gd name="connsiteY1" fmla="*/ 31750 h 1721551"/>
                  <a:gd name="connsiteX2" fmla="*/ 209550 w 743463"/>
                  <a:gd name="connsiteY2" fmla="*/ 101600 h 1721551"/>
                  <a:gd name="connsiteX3" fmla="*/ 342900 w 743463"/>
                  <a:gd name="connsiteY3" fmla="*/ 222250 h 1721551"/>
                  <a:gd name="connsiteX4" fmla="*/ 479425 w 743463"/>
                  <a:gd name="connsiteY4" fmla="*/ 393700 h 1721551"/>
                  <a:gd name="connsiteX5" fmla="*/ 603250 w 743463"/>
                  <a:gd name="connsiteY5" fmla="*/ 647700 h 1721551"/>
                  <a:gd name="connsiteX6" fmla="*/ 692150 w 743463"/>
                  <a:gd name="connsiteY6" fmla="*/ 996950 h 1721551"/>
                  <a:gd name="connsiteX7" fmla="*/ 730250 w 743463"/>
                  <a:gd name="connsiteY7" fmla="*/ 1289050 h 1721551"/>
                  <a:gd name="connsiteX8" fmla="*/ 742950 w 743463"/>
                  <a:gd name="connsiteY8" fmla="*/ 1666875 h 1721551"/>
                  <a:gd name="connsiteX9" fmla="*/ 739775 w 743463"/>
                  <a:gd name="connsiteY9" fmla="*/ 1711325 h 1721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463" h="1721551">
                    <a:moveTo>
                      <a:pt x="0" y="0"/>
                    </a:moveTo>
                    <a:cubicBezTo>
                      <a:pt x="30162" y="7408"/>
                      <a:pt x="60325" y="14817"/>
                      <a:pt x="95250" y="31750"/>
                    </a:cubicBezTo>
                    <a:cubicBezTo>
                      <a:pt x="130175" y="48683"/>
                      <a:pt x="168275" y="69850"/>
                      <a:pt x="209550" y="101600"/>
                    </a:cubicBezTo>
                    <a:cubicBezTo>
                      <a:pt x="250825" y="133350"/>
                      <a:pt x="297921" y="173567"/>
                      <a:pt x="342900" y="222250"/>
                    </a:cubicBezTo>
                    <a:cubicBezTo>
                      <a:pt x="387879" y="270933"/>
                      <a:pt x="436033" y="322792"/>
                      <a:pt x="479425" y="393700"/>
                    </a:cubicBezTo>
                    <a:cubicBezTo>
                      <a:pt x="522817" y="464608"/>
                      <a:pt x="567796" y="547158"/>
                      <a:pt x="603250" y="647700"/>
                    </a:cubicBezTo>
                    <a:cubicBezTo>
                      <a:pt x="638704" y="748242"/>
                      <a:pt x="670983" y="890058"/>
                      <a:pt x="692150" y="996950"/>
                    </a:cubicBezTo>
                    <a:cubicBezTo>
                      <a:pt x="713317" y="1103842"/>
                      <a:pt x="721783" y="1177396"/>
                      <a:pt x="730250" y="1289050"/>
                    </a:cubicBezTo>
                    <a:cubicBezTo>
                      <a:pt x="738717" y="1400704"/>
                      <a:pt x="741363" y="1596496"/>
                      <a:pt x="742950" y="1666875"/>
                    </a:cubicBezTo>
                    <a:cubicBezTo>
                      <a:pt x="744537" y="1737254"/>
                      <a:pt x="742156" y="1724289"/>
                      <a:pt x="739775" y="1711325"/>
                    </a:cubicBezTo>
                  </a:path>
                </a:pathLst>
              </a:custGeom>
              <a:noFill/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ardrop 100">
                <a:extLst>
                  <a:ext uri="{FF2B5EF4-FFF2-40B4-BE49-F238E27FC236}">
                    <a16:creationId xmlns:a16="http://schemas.microsoft.com/office/drawing/2014/main" id="{DD59454A-BA83-A147-97F2-F0790356C8F0}"/>
                  </a:ext>
                </a:extLst>
              </p:cNvPr>
              <p:cNvSpPr/>
              <p:nvPr/>
            </p:nvSpPr>
            <p:spPr>
              <a:xfrm rot="9611090" flipH="1">
                <a:off x="4466375" y="3633179"/>
                <a:ext cx="102148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Teardrop 101">
                <a:extLst>
                  <a:ext uri="{FF2B5EF4-FFF2-40B4-BE49-F238E27FC236}">
                    <a16:creationId xmlns:a16="http://schemas.microsoft.com/office/drawing/2014/main" id="{2DAE8AB0-1896-7A4D-B643-0513294513CB}"/>
                  </a:ext>
                </a:extLst>
              </p:cNvPr>
              <p:cNvSpPr/>
              <p:nvPr/>
            </p:nvSpPr>
            <p:spPr>
              <a:xfrm rot="8552748">
                <a:off x="4402434" y="363954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Teardrop 102">
                <a:extLst>
                  <a:ext uri="{FF2B5EF4-FFF2-40B4-BE49-F238E27FC236}">
                    <a16:creationId xmlns:a16="http://schemas.microsoft.com/office/drawing/2014/main" id="{E8D192EF-60AE-A34C-9B97-F118D9708391}"/>
                  </a:ext>
                </a:extLst>
              </p:cNvPr>
              <p:cNvSpPr/>
              <p:nvPr/>
            </p:nvSpPr>
            <p:spPr>
              <a:xfrm rot="10418489">
                <a:off x="4528128" y="366735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Teardrop 103">
                <a:extLst>
                  <a:ext uri="{FF2B5EF4-FFF2-40B4-BE49-F238E27FC236}">
                    <a16:creationId xmlns:a16="http://schemas.microsoft.com/office/drawing/2014/main" id="{9A8AF4E9-1D6E-A944-9D3D-A7ABB2AB42F9}"/>
                  </a:ext>
                </a:extLst>
              </p:cNvPr>
              <p:cNvSpPr/>
              <p:nvPr/>
            </p:nvSpPr>
            <p:spPr>
              <a:xfrm rot="10418489">
                <a:off x="4627034" y="372539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ardrop 104">
                <a:extLst>
                  <a:ext uri="{FF2B5EF4-FFF2-40B4-BE49-F238E27FC236}">
                    <a16:creationId xmlns:a16="http://schemas.microsoft.com/office/drawing/2014/main" id="{D7503ED0-4E52-3E42-A8A7-983237AC51CE}"/>
                  </a:ext>
                </a:extLst>
              </p:cNvPr>
              <p:cNvSpPr/>
              <p:nvPr/>
            </p:nvSpPr>
            <p:spPr>
              <a:xfrm rot="10418489">
                <a:off x="4704548" y="379874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Teardrop 105">
                <a:extLst>
                  <a:ext uri="{FF2B5EF4-FFF2-40B4-BE49-F238E27FC236}">
                    <a16:creationId xmlns:a16="http://schemas.microsoft.com/office/drawing/2014/main" id="{A44858FE-55E5-B640-8523-A7354C78E85E}"/>
                  </a:ext>
                </a:extLst>
              </p:cNvPr>
              <p:cNvSpPr/>
              <p:nvPr/>
            </p:nvSpPr>
            <p:spPr>
              <a:xfrm rot="10800000">
                <a:off x="4770143" y="388765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ardrop 106">
                <a:extLst>
                  <a:ext uri="{FF2B5EF4-FFF2-40B4-BE49-F238E27FC236}">
                    <a16:creationId xmlns:a16="http://schemas.microsoft.com/office/drawing/2014/main" id="{A4278E7F-D70D-1548-8CCC-75AD28CBABD1}"/>
                  </a:ext>
                </a:extLst>
              </p:cNvPr>
              <p:cNvSpPr/>
              <p:nvPr/>
            </p:nvSpPr>
            <p:spPr>
              <a:xfrm rot="10800000">
                <a:off x="4842194" y="396539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Teardrop 107">
                <a:extLst>
                  <a:ext uri="{FF2B5EF4-FFF2-40B4-BE49-F238E27FC236}">
                    <a16:creationId xmlns:a16="http://schemas.microsoft.com/office/drawing/2014/main" id="{FA41F3E1-139C-3F41-B2CB-5B442A2C8C7B}"/>
                  </a:ext>
                </a:extLst>
              </p:cNvPr>
              <p:cNvSpPr/>
              <p:nvPr/>
            </p:nvSpPr>
            <p:spPr>
              <a:xfrm rot="10800000">
                <a:off x="4897988" y="405260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Teardrop 108">
                <a:extLst>
                  <a:ext uri="{FF2B5EF4-FFF2-40B4-BE49-F238E27FC236}">
                    <a16:creationId xmlns:a16="http://schemas.microsoft.com/office/drawing/2014/main" id="{B549CE3A-5F98-9E4A-BC62-4CA5D1655857}"/>
                  </a:ext>
                </a:extLst>
              </p:cNvPr>
              <p:cNvSpPr/>
              <p:nvPr/>
            </p:nvSpPr>
            <p:spPr>
              <a:xfrm rot="17583731">
                <a:off x="4445824" y="3688202"/>
                <a:ext cx="88102" cy="394773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Teardrop 109">
                <a:extLst>
                  <a:ext uri="{FF2B5EF4-FFF2-40B4-BE49-F238E27FC236}">
                    <a16:creationId xmlns:a16="http://schemas.microsoft.com/office/drawing/2014/main" id="{D4EFCE48-6251-D143-A09F-6E34D92FE96B}"/>
                  </a:ext>
                </a:extLst>
              </p:cNvPr>
              <p:cNvSpPr/>
              <p:nvPr/>
            </p:nvSpPr>
            <p:spPr>
              <a:xfrm rot="16815836">
                <a:off x="4483567" y="381523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ardrop 110">
                <a:extLst>
                  <a:ext uri="{FF2B5EF4-FFF2-40B4-BE49-F238E27FC236}">
                    <a16:creationId xmlns:a16="http://schemas.microsoft.com/office/drawing/2014/main" id="{805311C4-6CAE-1244-AB92-0140A7B29CF2}"/>
                  </a:ext>
                </a:extLst>
              </p:cNvPr>
              <p:cNvSpPr/>
              <p:nvPr/>
            </p:nvSpPr>
            <p:spPr>
              <a:xfrm rot="16659177">
                <a:off x="4545277" y="387821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Teardrop 111">
                <a:extLst>
                  <a:ext uri="{FF2B5EF4-FFF2-40B4-BE49-F238E27FC236}">
                    <a16:creationId xmlns:a16="http://schemas.microsoft.com/office/drawing/2014/main" id="{1DC1839C-5B2C-BB43-AF87-A397CD7A0279}"/>
                  </a:ext>
                </a:extLst>
              </p:cNvPr>
              <p:cNvSpPr/>
              <p:nvPr/>
            </p:nvSpPr>
            <p:spPr>
              <a:xfrm rot="16659177">
                <a:off x="4599775" y="3943717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Teardrop 112">
                <a:extLst>
                  <a:ext uri="{FF2B5EF4-FFF2-40B4-BE49-F238E27FC236}">
                    <a16:creationId xmlns:a16="http://schemas.microsoft.com/office/drawing/2014/main" id="{9D47AA52-2E62-4F49-89D4-DA2088A9B800}"/>
                  </a:ext>
                </a:extLst>
              </p:cNvPr>
              <p:cNvSpPr/>
              <p:nvPr/>
            </p:nvSpPr>
            <p:spPr>
              <a:xfrm rot="16659177">
                <a:off x="4649524" y="401265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Teardrop 113">
                <a:extLst>
                  <a:ext uri="{FF2B5EF4-FFF2-40B4-BE49-F238E27FC236}">
                    <a16:creationId xmlns:a16="http://schemas.microsoft.com/office/drawing/2014/main" id="{017A11F1-4951-E34B-AB40-DA3E27848D79}"/>
                  </a:ext>
                </a:extLst>
              </p:cNvPr>
              <p:cNvSpPr/>
              <p:nvPr/>
            </p:nvSpPr>
            <p:spPr>
              <a:xfrm rot="16659177">
                <a:off x="4704022" y="4069152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Teardrop 114">
                <a:extLst>
                  <a:ext uri="{FF2B5EF4-FFF2-40B4-BE49-F238E27FC236}">
                    <a16:creationId xmlns:a16="http://schemas.microsoft.com/office/drawing/2014/main" id="{43466F22-7D68-8F4A-A97C-DF93346B0156}"/>
                  </a:ext>
                </a:extLst>
              </p:cNvPr>
              <p:cNvSpPr/>
              <p:nvPr/>
            </p:nvSpPr>
            <p:spPr>
              <a:xfrm rot="16826452">
                <a:off x="4756328" y="414526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ardrop 115">
                <a:extLst>
                  <a:ext uri="{FF2B5EF4-FFF2-40B4-BE49-F238E27FC236}">
                    <a16:creationId xmlns:a16="http://schemas.microsoft.com/office/drawing/2014/main" id="{70584935-0C85-044B-ABDA-B91545152DD1}"/>
                  </a:ext>
                </a:extLst>
              </p:cNvPr>
              <p:cNvSpPr/>
              <p:nvPr/>
            </p:nvSpPr>
            <p:spPr>
              <a:xfrm rot="11499441">
                <a:off x="4940761" y="415312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Teardrop 116">
                <a:extLst>
                  <a:ext uri="{FF2B5EF4-FFF2-40B4-BE49-F238E27FC236}">
                    <a16:creationId xmlns:a16="http://schemas.microsoft.com/office/drawing/2014/main" id="{C119462A-6774-C348-BCF8-8573A84A85CB}"/>
                  </a:ext>
                </a:extLst>
              </p:cNvPr>
              <p:cNvSpPr/>
              <p:nvPr/>
            </p:nvSpPr>
            <p:spPr>
              <a:xfrm rot="11880952">
                <a:off x="4988340" y="423303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Teardrop 117">
                <a:extLst>
                  <a:ext uri="{FF2B5EF4-FFF2-40B4-BE49-F238E27FC236}">
                    <a16:creationId xmlns:a16="http://schemas.microsoft.com/office/drawing/2014/main" id="{43C1F2B8-1562-404F-8BD7-EB1042DE2555}"/>
                  </a:ext>
                </a:extLst>
              </p:cNvPr>
              <p:cNvSpPr/>
              <p:nvPr/>
            </p:nvSpPr>
            <p:spPr>
              <a:xfrm rot="11880952">
                <a:off x="5028863" y="4319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Teardrop 118">
                <a:extLst>
                  <a:ext uri="{FF2B5EF4-FFF2-40B4-BE49-F238E27FC236}">
                    <a16:creationId xmlns:a16="http://schemas.microsoft.com/office/drawing/2014/main" id="{ADF75013-DDF0-8848-BDFC-D7EBABC71270}"/>
                  </a:ext>
                </a:extLst>
              </p:cNvPr>
              <p:cNvSpPr/>
              <p:nvPr/>
            </p:nvSpPr>
            <p:spPr>
              <a:xfrm rot="12385678">
                <a:off x="5057633" y="440698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Teardrop 119">
                <a:extLst>
                  <a:ext uri="{FF2B5EF4-FFF2-40B4-BE49-F238E27FC236}">
                    <a16:creationId xmlns:a16="http://schemas.microsoft.com/office/drawing/2014/main" id="{3C1D2E99-8437-9A47-8400-2EE5643426BB}"/>
                  </a:ext>
                </a:extLst>
              </p:cNvPr>
              <p:cNvSpPr/>
              <p:nvPr/>
            </p:nvSpPr>
            <p:spPr>
              <a:xfrm rot="12727630">
                <a:off x="5084741" y="448717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Teardrop 120">
                <a:extLst>
                  <a:ext uri="{FF2B5EF4-FFF2-40B4-BE49-F238E27FC236}">
                    <a16:creationId xmlns:a16="http://schemas.microsoft.com/office/drawing/2014/main" id="{86ED17CD-4331-4141-9EEF-317C06B8AA8B}"/>
                  </a:ext>
                </a:extLst>
              </p:cNvPr>
              <p:cNvSpPr/>
              <p:nvPr/>
            </p:nvSpPr>
            <p:spPr>
              <a:xfrm rot="13150350">
                <a:off x="5105296" y="4562578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Teardrop 121">
                <a:extLst>
                  <a:ext uri="{FF2B5EF4-FFF2-40B4-BE49-F238E27FC236}">
                    <a16:creationId xmlns:a16="http://schemas.microsoft.com/office/drawing/2014/main" id="{DEAD14E3-BB40-AB43-9028-ACC34C7FA3AE}"/>
                  </a:ext>
                </a:extLst>
              </p:cNvPr>
              <p:cNvSpPr/>
              <p:nvPr/>
            </p:nvSpPr>
            <p:spPr>
              <a:xfrm rot="13570139">
                <a:off x="5127019" y="463396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eardrop 122">
                <a:extLst>
                  <a:ext uri="{FF2B5EF4-FFF2-40B4-BE49-F238E27FC236}">
                    <a16:creationId xmlns:a16="http://schemas.microsoft.com/office/drawing/2014/main" id="{545F15FF-957F-244B-B924-2A8D68A2E8F1}"/>
                  </a:ext>
                </a:extLst>
              </p:cNvPr>
              <p:cNvSpPr/>
              <p:nvPr/>
            </p:nvSpPr>
            <p:spPr>
              <a:xfrm rot="13982992">
                <a:off x="5149978" y="470772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ardrop 123">
                <a:extLst>
                  <a:ext uri="{FF2B5EF4-FFF2-40B4-BE49-F238E27FC236}">
                    <a16:creationId xmlns:a16="http://schemas.microsoft.com/office/drawing/2014/main" id="{07D997EB-2FC2-7F40-95DB-3EBC59E16F82}"/>
                  </a:ext>
                </a:extLst>
              </p:cNvPr>
              <p:cNvSpPr/>
              <p:nvPr/>
            </p:nvSpPr>
            <p:spPr>
              <a:xfrm rot="14177713">
                <a:off x="5169150" y="478283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Teardrop 124">
                <a:extLst>
                  <a:ext uri="{FF2B5EF4-FFF2-40B4-BE49-F238E27FC236}">
                    <a16:creationId xmlns:a16="http://schemas.microsoft.com/office/drawing/2014/main" id="{19A11500-D594-7F4F-8855-A57C4767CAD2}"/>
                  </a:ext>
                </a:extLst>
              </p:cNvPr>
              <p:cNvSpPr/>
              <p:nvPr/>
            </p:nvSpPr>
            <p:spPr>
              <a:xfrm rot="14808703">
                <a:off x="5182026" y="48528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Teardrop 125">
                <a:extLst>
                  <a:ext uri="{FF2B5EF4-FFF2-40B4-BE49-F238E27FC236}">
                    <a16:creationId xmlns:a16="http://schemas.microsoft.com/office/drawing/2014/main" id="{C1C7F9E3-1709-1A41-A36E-7BF6E9DC794D}"/>
                  </a:ext>
                </a:extLst>
              </p:cNvPr>
              <p:cNvSpPr/>
              <p:nvPr/>
            </p:nvSpPr>
            <p:spPr>
              <a:xfrm rot="15190214">
                <a:off x="5202581" y="491474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Teardrop 126">
                <a:extLst>
                  <a:ext uri="{FF2B5EF4-FFF2-40B4-BE49-F238E27FC236}">
                    <a16:creationId xmlns:a16="http://schemas.microsoft.com/office/drawing/2014/main" id="{7F6ECE38-1EA5-774D-8A47-D8835C5D823E}"/>
                  </a:ext>
                </a:extLst>
              </p:cNvPr>
              <p:cNvSpPr/>
              <p:nvPr/>
            </p:nvSpPr>
            <p:spPr>
              <a:xfrm rot="15431766">
                <a:off x="5207072" y="497896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Teardrop 127">
                <a:extLst>
                  <a:ext uri="{FF2B5EF4-FFF2-40B4-BE49-F238E27FC236}">
                    <a16:creationId xmlns:a16="http://schemas.microsoft.com/office/drawing/2014/main" id="{27B7F15E-5DA4-D348-9E1F-7AB6173C540C}"/>
                  </a:ext>
                </a:extLst>
              </p:cNvPr>
              <p:cNvSpPr/>
              <p:nvPr/>
            </p:nvSpPr>
            <p:spPr>
              <a:xfrm rot="15936492">
                <a:off x="5217826" y="503915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Teardrop 128">
                <a:extLst>
                  <a:ext uri="{FF2B5EF4-FFF2-40B4-BE49-F238E27FC236}">
                    <a16:creationId xmlns:a16="http://schemas.microsoft.com/office/drawing/2014/main" id="{4C3D1536-D6EE-3847-B01E-461BD90045BF}"/>
                  </a:ext>
                </a:extLst>
              </p:cNvPr>
              <p:cNvSpPr/>
              <p:nvPr/>
            </p:nvSpPr>
            <p:spPr>
              <a:xfrm rot="16200000">
                <a:off x="5219427" y="50906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Teardrop 129">
                <a:extLst>
                  <a:ext uri="{FF2B5EF4-FFF2-40B4-BE49-F238E27FC236}">
                    <a16:creationId xmlns:a16="http://schemas.microsoft.com/office/drawing/2014/main" id="{6CEA08BD-D360-EC49-BBB8-1C601B8C877A}"/>
                  </a:ext>
                </a:extLst>
              </p:cNvPr>
              <p:cNvSpPr/>
              <p:nvPr/>
            </p:nvSpPr>
            <p:spPr>
              <a:xfrm rot="15862416">
                <a:off x="5217462" y="514353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Teardrop 130">
                <a:extLst>
                  <a:ext uri="{FF2B5EF4-FFF2-40B4-BE49-F238E27FC236}">
                    <a16:creationId xmlns:a16="http://schemas.microsoft.com/office/drawing/2014/main" id="{04A0242E-1C45-3A46-BB8B-85390D40E261}"/>
                  </a:ext>
                </a:extLst>
              </p:cNvPr>
              <p:cNvSpPr/>
              <p:nvPr/>
            </p:nvSpPr>
            <p:spPr>
              <a:xfrm rot="16039247">
                <a:off x="5221953" y="5225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Teardrop 131">
                <a:extLst>
                  <a:ext uri="{FF2B5EF4-FFF2-40B4-BE49-F238E27FC236}">
                    <a16:creationId xmlns:a16="http://schemas.microsoft.com/office/drawing/2014/main" id="{9B696DDF-AC0E-2440-92BA-1E393473DBE8}"/>
                  </a:ext>
                </a:extLst>
              </p:cNvPr>
              <p:cNvSpPr/>
              <p:nvPr/>
            </p:nvSpPr>
            <p:spPr>
              <a:xfrm rot="16200000">
                <a:off x="5218378" y="529500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Teardrop 132">
                <a:extLst>
                  <a:ext uri="{FF2B5EF4-FFF2-40B4-BE49-F238E27FC236}">
                    <a16:creationId xmlns:a16="http://schemas.microsoft.com/office/drawing/2014/main" id="{B212C5E8-9B9B-DD4E-A548-2CEFE7FBE252}"/>
                  </a:ext>
                </a:extLst>
              </p:cNvPr>
              <p:cNvSpPr/>
              <p:nvPr/>
            </p:nvSpPr>
            <p:spPr>
              <a:xfrm rot="15936492">
                <a:off x="5212019" y="535184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Teardrop 133">
                <a:extLst>
                  <a:ext uri="{FF2B5EF4-FFF2-40B4-BE49-F238E27FC236}">
                    <a16:creationId xmlns:a16="http://schemas.microsoft.com/office/drawing/2014/main" id="{63BE3672-1A38-B54B-9C24-31145ACF39C1}"/>
                  </a:ext>
                </a:extLst>
              </p:cNvPr>
              <p:cNvSpPr/>
              <p:nvPr/>
            </p:nvSpPr>
            <p:spPr>
              <a:xfrm rot="16200000">
                <a:off x="5213620" y="541236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Teardrop 134">
                <a:extLst>
                  <a:ext uri="{FF2B5EF4-FFF2-40B4-BE49-F238E27FC236}">
                    <a16:creationId xmlns:a16="http://schemas.microsoft.com/office/drawing/2014/main" id="{E7D6D3A7-EDCD-714E-99B0-592485725729}"/>
                  </a:ext>
                </a:extLst>
              </p:cNvPr>
              <p:cNvSpPr/>
              <p:nvPr/>
            </p:nvSpPr>
            <p:spPr>
              <a:xfrm rot="16966551">
                <a:off x="4803440" y="422638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Teardrop 135">
                <a:extLst>
                  <a:ext uri="{FF2B5EF4-FFF2-40B4-BE49-F238E27FC236}">
                    <a16:creationId xmlns:a16="http://schemas.microsoft.com/office/drawing/2014/main" id="{BADB5391-A5A0-6843-9568-A84E3F82DEFA}"/>
                  </a:ext>
                </a:extLst>
              </p:cNvPr>
              <p:cNvSpPr/>
              <p:nvPr/>
            </p:nvSpPr>
            <p:spPr>
              <a:xfrm rot="17059445">
                <a:off x="4842950" y="430515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Teardrop 136">
                <a:extLst>
                  <a:ext uri="{FF2B5EF4-FFF2-40B4-BE49-F238E27FC236}">
                    <a16:creationId xmlns:a16="http://schemas.microsoft.com/office/drawing/2014/main" id="{8669F2E2-CC6F-7B45-95A9-DFAAE365A980}"/>
                  </a:ext>
                </a:extLst>
              </p:cNvPr>
              <p:cNvSpPr/>
              <p:nvPr/>
            </p:nvSpPr>
            <p:spPr>
              <a:xfrm rot="17059445">
                <a:off x="4870568" y="4375236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Teardrop 137">
                <a:extLst>
                  <a:ext uri="{FF2B5EF4-FFF2-40B4-BE49-F238E27FC236}">
                    <a16:creationId xmlns:a16="http://schemas.microsoft.com/office/drawing/2014/main" id="{DC03A1C8-FA19-3E47-AB8A-43EEC3D2DAEC}"/>
                  </a:ext>
                </a:extLst>
              </p:cNvPr>
              <p:cNvSpPr/>
              <p:nvPr/>
            </p:nvSpPr>
            <p:spPr>
              <a:xfrm rot="17228927">
                <a:off x="4901685" y="4444976"/>
                <a:ext cx="73549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Teardrop 138">
                <a:extLst>
                  <a:ext uri="{FF2B5EF4-FFF2-40B4-BE49-F238E27FC236}">
                    <a16:creationId xmlns:a16="http://schemas.microsoft.com/office/drawing/2014/main" id="{20712028-AEEB-F94E-A7E7-88592F3EA335}"/>
                  </a:ext>
                </a:extLst>
              </p:cNvPr>
              <p:cNvSpPr/>
              <p:nvPr/>
            </p:nvSpPr>
            <p:spPr>
              <a:xfrm rot="17452999">
                <a:off x="4917338" y="4522591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ardrop 139">
                <a:extLst>
                  <a:ext uri="{FF2B5EF4-FFF2-40B4-BE49-F238E27FC236}">
                    <a16:creationId xmlns:a16="http://schemas.microsoft.com/office/drawing/2014/main" id="{7F47BAC7-6A57-104F-873D-090905EE5C94}"/>
                  </a:ext>
                </a:extLst>
              </p:cNvPr>
              <p:cNvSpPr/>
              <p:nvPr/>
            </p:nvSpPr>
            <p:spPr>
              <a:xfrm rot="17620274">
                <a:off x="4943446" y="461278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Teardrop 140">
                <a:extLst>
                  <a:ext uri="{FF2B5EF4-FFF2-40B4-BE49-F238E27FC236}">
                    <a16:creationId xmlns:a16="http://schemas.microsoft.com/office/drawing/2014/main" id="{B093D384-B83A-B044-85F8-40629D80E6F1}"/>
                  </a:ext>
                </a:extLst>
              </p:cNvPr>
              <p:cNvSpPr/>
              <p:nvPr/>
            </p:nvSpPr>
            <p:spPr>
              <a:xfrm rot="17452999">
                <a:off x="4963251" y="470221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Teardrop 141">
                <a:extLst>
                  <a:ext uri="{FF2B5EF4-FFF2-40B4-BE49-F238E27FC236}">
                    <a16:creationId xmlns:a16="http://schemas.microsoft.com/office/drawing/2014/main" id="{D6CFBD8C-FBF5-6841-9DC4-D30F54E9FEAD}"/>
                  </a:ext>
                </a:extLst>
              </p:cNvPr>
              <p:cNvSpPr/>
              <p:nvPr/>
            </p:nvSpPr>
            <p:spPr>
              <a:xfrm rot="17620274">
                <a:off x="4989359" y="4792405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ardrop 142">
                <a:extLst>
                  <a:ext uri="{FF2B5EF4-FFF2-40B4-BE49-F238E27FC236}">
                    <a16:creationId xmlns:a16="http://schemas.microsoft.com/office/drawing/2014/main" id="{95568511-E31C-FC4E-9285-ACADA39E3CB3}"/>
                  </a:ext>
                </a:extLst>
              </p:cNvPr>
              <p:cNvSpPr/>
              <p:nvPr/>
            </p:nvSpPr>
            <p:spPr>
              <a:xfrm rot="17569774">
                <a:off x="4992826" y="4873496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Teardrop 143">
                <a:extLst>
                  <a:ext uri="{FF2B5EF4-FFF2-40B4-BE49-F238E27FC236}">
                    <a16:creationId xmlns:a16="http://schemas.microsoft.com/office/drawing/2014/main" id="{E208F1FF-DE3B-D541-AFD2-ED4EB0672E28}"/>
                  </a:ext>
                </a:extLst>
              </p:cNvPr>
              <p:cNvSpPr/>
              <p:nvPr/>
            </p:nvSpPr>
            <p:spPr>
              <a:xfrm rot="17737049">
                <a:off x="5018934" y="4963688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Teardrop 144">
                <a:extLst>
                  <a:ext uri="{FF2B5EF4-FFF2-40B4-BE49-F238E27FC236}">
                    <a16:creationId xmlns:a16="http://schemas.microsoft.com/office/drawing/2014/main" id="{7D4D957B-EF8C-434A-95BB-EFF10A1F2C09}"/>
                  </a:ext>
                </a:extLst>
              </p:cNvPr>
              <p:cNvSpPr/>
              <p:nvPr/>
            </p:nvSpPr>
            <p:spPr>
              <a:xfrm rot="17569774">
                <a:off x="5023331" y="5030482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Teardrop 145">
                <a:extLst>
                  <a:ext uri="{FF2B5EF4-FFF2-40B4-BE49-F238E27FC236}">
                    <a16:creationId xmlns:a16="http://schemas.microsoft.com/office/drawing/2014/main" id="{BB39702F-4A4C-5E45-A92A-092C7F3CE3C2}"/>
                  </a:ext>
                </a:extLst>
              </p:cNvPr>
              <p:cNvSpPr/>
              <p:nvPr/>
            </p:nvSpPr>
            <p:spPr>
              <a:xfrm rot="17737049">
                <a:off x="5049439" y="5120674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Teardrop 146">
                <a:extLst>
                  <a:ext uri="{FF2B5EF4-FFF2-40B4-BE49-F238E27FC236}">
                    <a16:creationId xmlns:a16="http://schemas.microsoft.com/office/drawing/2014/main" id="{8E845377-6D4D-B347-B23A-861C781BAD43}"/>
                  </a:ext>
                </a:extLst>
              </p:cNvPr>
              <p:cNvSpPr/>
              <p:nvPr/>
            </p:nvSpPr>
            <p:spPr>
              <a:xfrm rot="17569774">
                <a:off x="5052587" y="5201329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Teardrop 147">
                <a:extLst>
                  <a:ext uri="{FF2B5EF4-FFF2-40B4-BE49-F238E27FC236}">
                    <a16:creationId xmlns:a16="http://schemas.microsoft.com/office/drawing/2014/main" id="{8AC82958-EFE5-AE4D-A89C-A56D65348BE0}"/>
                  </a:ext>
                </a:extLst>
              </p:cNvPr>
              <p:cNvSpPr/>
              <p:nvPr/>
            </p:nvSpPr>
            <p:spPr>
              <a:xfrm rot="17437458">
                <a:off x="5063076" y="5283486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Teardrop 148">
                <a:extLst>
                  <a:ext uri="{FF2B5EF4-FFF2-40B4-BE49-F238E27FC236}">
                    <a16:creationId xmlns:a16="http://schemas.microsoft.com/office/drawing/2014/main" id="{A1800034-D45C-8448-9AAD-072F7C090B27}"/>
                  </a:ext>
                </a:extLst>
              </p:cNvPr>
              <p:cNvSpPr/>
              <p:nvPr/>
            </p:nvSpPr>
            <p:spPr>
              <a:xfrm rot="17006889">
                <a:off x="5067248" y="5354911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ardrop 149">
                <a:extLst>
                  <a:ext uri="{FF2B5EF4-FFF2-40B4-BE49-F238E27FC236}">
                    <a16:creationId xmlns:a16="http://schemas.microsoft.com/office/drawing/2014/main" id="{28E2D19A-EE11-8742-889A-01EFB8E6EAB4}"/>
                  </a:ext>
                </a:extLst>
              </p:cNvPr>
              <p:cNvSpPr/>
              <p:nvPr/>
            </p:nvSpPr>
            <p:spPr>
              <a:xfrm rot="17006889">
                <a:off x="5066026" y="5421902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5992901E-193C-8C43-9526-63F737F12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43300" y="4389120"/>
              <a:ext cx="520700" cy="508000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03B63B29-4B25-6543-891B-600C0FAF2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22465" y="4541004"/>
              <a:ext cx="342900" cy="304800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188B1A6A-F501-5245-A9AC-CF5F87827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94533" y="4739731"/>
              <a:ext cx="393700" cy="292100"/>
            </a:xfrm>
            <a:prstGeom prst="rect">
              <a:avLst/>
            </a:prstGeom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29A9C46-0CB9-8C4F-84B2-F06E09C5A15D}"/>
              </a:ext>
            </a:extLst>
          </p:cNvPr>
          <p:cNvGrpSpPr/>
          <p:nvPr/>
        </p:nvGrpSpPr>
        <p:grpSpPr>
          <a:xfrm>
            <a:off x="3051697" y="4700573"/>
            <a:ext cx="847977" cy="635582"/>
            <a:chOff x="2849232" y="4275054"/>
            <a:chExt cx="1282746" cy="736132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C5B4BDAD-82C8-6B41-BD1C-259453EAE5AB}"/>
                </a:ext>
              </a:extLst>
            </p:cNvPr>
            <p:cNvGrpSpPr/>
            <p:nvPr/>
          </p:nvGrpSpPr>
          <p:grpSpPr>
            <a:xfrm rot="20538474">
              <a:off x="3286125" y="4275054"/>
              <a:ext cx="393700" cy="736132"/>
              <a:chOff x="4292488" y="3633179"/>
              <a:chExt cx="1122138" cy="1979753"/>
            </a:xfrm>
          </p:grpSpPr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2ACB9336-8DE1-E64D-8A9E-BB2F52380A9D}"/>
                  </a:ext>
                </a:extLst>
              </p:cNvPr>
              <p:cNvSpPr/>
              <p:nvPr/>
            </p:nvSpPr>
            <p:spPr>
              <a:xfrm>
                <a:off x="4397375" y="3851275"/>
                <a:ext cx="743463" cy="1721551"/>
              </a:xfrm>
              <a:custGeom>
                <a:avLst/>
                <a:gdLst>
                  <a:gd name="connsiteX0" fmla="*/ 0 w 743463"/>
                  <a:gd name="connsiteY0" fmla="*/ 0 h 1721551"/>
                  <a:gd name="connsiteX1" fmla="*/ 95250 w 743463"/>
                  <a:gd name="connsiteY1" fmla="*/ 31750 h 1721551"/>
                  <a:gd name="connsiteX2" fmla="*/ 209550 w 743463"/>
                  <a:gd name="connsiteY2" fmla="*/ 101600 h 1721551"/>
                  <a:gd name="connsiteX3" fmla="*/ 342900 w 743463"/>
                  <a:gd name="connsiteY3" fmla="*/ 222250 h 1721551"/>
                  <a:gd name="connsiteX4" fmla="*/ 479425 w 743463"/>
                  <a:gd name="connsiteY4" fmla="*/ 393700 h 1721551"/>
                  <a:gd name="connsiteX5" fmla="*/ 603250 w 743463"/>
                  <a:gd name="connsiteY5" fmla="*/ 647700 h 1721551"/>
                  <a:gd name="connsiteX6" fmla="*/ 692150 w 743463"/>
                  <a:gd name="connsiteY6" fmla="*/ 996950 h 1721551"/>
                  <a:gd name="connsiteX7" fmla="*/ 730250 w 743463"/>
                  <a:gd name="connsiteY7" fmla="*/ 1289050 h 1721551"/>
                  <a:gd name="connsiteX8" fmla="*/ 742950 w 743463"/>
                  <a:gd name="connsiteY8" fmla="*/ 1666875 h 1721551"/>
                  <a:gd name="connsiteX9" fmla="*/ 739775 w 743463"/>
                  <a:gd name="connsiteY9" fmla="*/ 1711325 h 1721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463" h="1721551">
                    <a:moveTo>
                      <a:pt x="0" y="0"/>
                    </a:moveTo>
                    <a:cubicBezTo>
                      <a:pt x="30162" y="7408"/>
                      <a:pt x="60325" y="14817"/>
                      <a:pt x="95250" y="31750"/>
                    </a:cubicBezTo>
                    <a:cubicBezTo>
                      <a:pt x="130175" y="48683"/>
                      <a:pt x="168275" y="69850"/>
                      <a:pt x="209550" y="101600"/>
                    </a:cubicBezTo>
                    <a:cubicBezTo>
                      <a:pt x="250825" y="133350"/>
                      <a:pt x="297921" y="173567"/>
                      <a:pt x="342900" y="222250"/>
                    </a:cubicBezTo>
                    <a:cubicBezTo>
                      <a:pt x="387879" y="270933"/>
                      <a:pt x="436033" y="322792"/>
                      <a:pt x="479425" y="393700"/>
                    </a:cubicBezTo>
                    <a:cubicBezTo>
                      <a:pt x="522817" y="464608"/>
                      <a:pt x="567796" y="547158"/>
                      <a:pt x="603250" y="647700"/>
                    </a:cubicBezTo>
                    <a:cubicBezTo>
                      <a:pt x="638704" y="748242"/>
                      <a:pt x="670983" y="890058"/>
                      <a:pt x="692150" y="996950"/>
                    </a:cubicBezTo>
                    <a:cubicBezTo>
                      <a:pt x="713317" y="1103842"/>
                      <a:pt x="721783" y="1177396"/>
                      <a:pt x="730250" y="1289050"/>
                    </a:cubicBezTo>
                    <a:cubicBezTo>
                      <a:pt x="738717" y="1400704"/>
                      <a:pt x="741363" y="1596496"/>
                      <a:pt x="742950" y="1666875"/>
                    </a:cubicBezTo>
                    <a:cubicBezTo>
                      <a:pt x="744537" y="1737254"/>
                      <a:pt x="742156" y="1724289"/>
                      <a:pt x="739775" y="1711325"/>
                    </a:cubicBezTo>
                  </a:path>
                </a:pathLst>
              </a:custGeom>
              <a:noFill/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Teardrop 156">
                <a:extLst>
                  <a:ext uri="{FF2B5EF4-FFF2-40B4-BE49-F238E27FC236}">
                    <a16:creationId xmlns:a16="http://schemas.microsoft.com/office/drawing/2014/main" id="{A2974AE7-8B9C-BB44-B5EA-0519E5D1DA59}"/>
                  </a:ext>
                </a:extLst>
              </p:cNvPr>
              <p:cNvSpPr/>
              <p:nvPr/>
            </p:nvSpPr>
            <p:spPr>
              <a:xfrm rot="9611090" flipH="1">
                <a:off x="4466375" y="3633179"/>
                <a:ext cx="102148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Teardrop 157">
                <a:extLst>
                  <a:ext uri="{FF2B5EF4-FFF2-40B4-BE49-F238E27FC236}">
                    <a16:creationId xmlns:a16="http://schemas.microsoft.com/office/drawing/2014/main" id="{23B2C002-3C6E-F94C-9391-A7730002D3F9}"/>
                  </a:ext>
                </a:extLst>
              </p:cNvPr>
              <p:cNvSpPr/>
              <p:nvPr/>
            </p:nvSpPr>
            <p:spPr>
              <a:xfrm rot="8552748">
                <a:off x="4402434" y="363954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Teardrop 158">
                <a:extLst>
                  <a:ext uri="{FF2B5EF4-FFF2-40B4-BE49-F238E27FC236}">
                    <a16:creationId xmlns:a16="http://schemas.microsoft.com/office/drawing/2014/main" id="{88D75C43-744D-5A45-A0B0-5B6F4BD860B9}"/>
                  </a:ext>
                </a:extLst>
              </p:cNvPr>
              <p:cNvSpPr/>
              <p:nvPr/>
            </p:nvSpPr>
            <p:spPr>
              <a:xfrm rot="10418489">
                <a:off x="4528128" y="366735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Teardrop 159">
                <a:extLst>
                  <a:ext uri="{FF2B5EF4-FFF2-40B4-BE49-F238E27FC236}">
                    <a16:creationId xmlns:a16="http://schemas.microsoft.com/office/drawing/2014/main" id="{9C393867-0911-8F4B-93C0-2B299FB5BC3E}"/>
                  </a:ext>
                </a:extLst>
              </p:cNvPr>
              <p:cNvSpPr/>
              <p:nvPr/>
            </p:nvSpPr>
            <p:spPr>
              <a:xfrm rot="10418489">
                <a:off x="4627034" y="372539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Teardrop 160">
                <a:extLst>
                  <a:ext uri="{FF2B5EF4-FFF2-40B4-BE49-F238E27FC236}">
                    <a16:creationId xmlns:a16="http://schemas.microsoft.com/office/drawing/2014/main" id="{6C433F24-60A4-EE44-9491-4DA416B93A0E}"/>
                  </a:ext>
                </a:extLst>
              </p:cNvPr>
              <p:cNvSpPr/>
              <p:nvPr/>
            </p:nvSpPr>
            <p:spPr>
              <a:xfrm rot="10418489">
                <a:off x="4704548" y="379874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Teardrop 161">
                <a:extLst>
                  <a:ext uri="{FF2B5EF4-FFF2-40B4-BE49-F238E27FC236}">
                    <a16:creationId xmlns:a16="http://schemas.microsoft.com/office/drawing/2014/main" id="{F98EE0AB-1888-294C-9D6B-39E0FB24BC31}"/>
                  </a:ext>
                </a:extLst>
              </p:cNvPr>
              <p:cNvSpPr/>
              <p:nvPr/>
            </p:nvSpPr>
            <p:spPr>
              <a:xfrm rot="10800000">
                <a:off x="4770143" y="388765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Teardrop 162">
                <a:extLst>
                  <a:ext uri="{FF2B5EF4-FFF2-40B4-BE49-F238E27FC236}">
                    <a16:creationId xmlns:a16="http://schemas.microsoft.com/office/drawing/2014/main" id="{68353722-236F-FB4B-939D-B23E4FD9856E}"/>
                  </a:ext>
                </a:extLst>
              </p:cNvPr>
              <p:cNvSpPr/>
              <p:nvPr/>
            </p:nvSpPr>
            <p:spPr>
              <a:xfrm rot="10800000">
                <a:off x="4842194" y="396539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Teardrop 163">
                <a:extLst>
                  <a:ext uri="{FF2B5EF4-FFF2-40B4-BE49-F238E27FC236}">
                    <a16:creationId xmlns:a16="http://schemas.microsoft.com/office/drawing/2014/main" id="{6B8EC355-D8B4-C548-A021-49163E9DCB1D}"/>
                  </a:ext>
                </a:extLst>
              </p:cNvPr>
              <p:cNvSpPr/>
              <p:nvPr/>
            </p:nvSpPr>
            <p:spPr>
              <a:xfrm rot="10800000">
                <a:off x="4897988" y="405260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Teardrop 164">
                <a:extLst>
                  <a:ext uri="{FF2B5EF4-FFF2-40B4-BE49-F238E27FC236}">
                    <a16:creationId xmlns:a16="http://schemas.microsoft.com/office/drawing/2014/main" id="{00EE5CFA-D54A-DC47-8FF1-E02FE12C9B98}"/>
                  </a:ext>
                </a:extLst>
              </p:cNvPr>
              <p:cNvSpPr/>
              <p:nvPr/>
            </p:nvSpPr>
            <p:spPr>
              <a:xfrm rot="17583731">
                <a:off x="4445824" y="3688202"/>
                <a:ext cx="88102" cy="394773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Teardrop 165">
                <a:extLst>
                  <a:ext uri="{FF2B5EF4-FFF2-40B4-BE49-F238E27FC236}">
                    <a16:creationId xmlns:a16="http://schemas.microsoft.com/office/drawing/2014/main" id="{55DA45EB-1682-9541-B65D-970BEF9ED637}"/>
                  </a:ext>
                </a:extLst>
              </p:cNvPr>
              <p:cNvSpPr/>
              <p:nvPr/>
            </p:nvSpPr>
            <p:spPr>
              <a:xfrm rot="16815836">
                <a:off x="4483567" y="381523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Teardrop 166">
                <a:extLst>
                  <a:ext uri="{FF2B5EF4-FFF2-40B4-BE49-F238E27FC236}">
                    <a16:creationId xmlns:a16="http://schemas.microsoft.com/office/drawing/2014/main" id="{74F9EB05-86BA-5645-AA7B-F79472F037B7}"/>
                  </a:ext>
                </a:extLst>
              </p:cNvPr>
              <p:cNvSpPr/>
              <p:nvPr/>
            </p:nvSpPr>
            <p:spPr>
              <a:xfrm rot="16659177">
                <a:off x="4545277" y="387821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Teardrop 167">
                <a:extLst>
                  <a:ext uri="{FF2B5EF4-FFF2-40B4-BE49-F238E27FC236}">
                    <a16:creationId xmlns:a16="http://schemas.microsoft.com/office/drawing/2014/main" id="{97CD436D-9E5D-534A-97F5-85C1E1C22528}"/>
                  </a:ext>
                </a:extLst>
              </p:cNvPr>
              <p:cNvSpPr/>
              <p:nvPr/>
            </p:nvSpPr>
            <p:spPr>
              <a:xfrm rot="16659177">
                <a:off x="4599775" y="3943717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Teardrop 168">
                <a:extLst>
                  <a:ext uri="{FF2B5EF4-FFF2-40B4-BE49-F238E27FC236}">
                    <a16:creationId xmlns:a16="http://schemas.microsoft.com/office/drawing/2014/main" id="{D0C7FC71-7C91-D346-A5BB-59E4D05A8928}"/>
                  </a:ext>
                </a:extLst>
              </p:cNvPr>
              <p:cNvSpPr/>
              <p:nvPr/>
            </p:nvSpPr>
            <p:spPr>
              <a:xfrm rot="16659177">
                <a:off x="4649524" y="401265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Teardrop 169">
                <a:extLst>
                  <a:ext uri="{FF2B5EF4-FFF2-40B4-BE49-F238E27FC236}">
                    <a16:creationId xmlns:a16="http://schemas.microsoft.com/office/drawing/2014/main" id="{6AD79B0A-03C8-4545-920A-D39E6F8157E8}"/>
                  </a:ext>
                </a:extLst>
              </p:cNvPr>
              <p:cNvSpPr/>
              <p:nvPr/>
            </p:nvSpPr>
            <p:spPr>
              <a:xfrm rot="16659177">
                <a:off x="4704022" y="4069152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Teardrop 170">
                <a:extLst>
                  <a:ext uri="{FF2B5EF4-FFF2-40B4-BE49-F238E27FC236}">
                    <a16:creationId xmlns:a16="http://schemas.microsoft.com/office/drawing/2014/main" id="{029E47D3-1F2E-DC4F-81BE-4EEB60674C66}"/>
                  </a:ext>
                </a:extLst>
              </p:cNvPr>
              <p:cNvSpPr/>
              <p:nvPr/>
            </p:nvSpPr>
            <p:spPr>
              <a:xfrm rot="16826452">
                <a:off x="4756328" y="414526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Teardrop 171">
                <a:extLst>
                  <a:ext uri="{FF2B5EF4-FFF2-40B4-BE49-F238E27FC236}">
                    <a16:creationId xmlns:a16="http://schemas.microsoft.com/office/drawing/2014/main" id="{157042AB-F53C-D549-B1DF-E80DD37CEF26}"/>
                  </a:ext>
                </a:extLst>
              </p:cNvPr>
              <p:cNvSpPr/>
              <p:nvPr/>
            </p:nvSpPr>
            <p:spPr>
              <a:xfrm rot="11499441">
                <a:off x="4940761" y="415312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Teardrop 172">
                <a:extLst>
                  <a:ext uri="{FF2B5EF4-FFF2-40B4-BE49-F238E27FC236}">
                    <a16:creationId xmlns:a16="http://schemas.microsoft.com/office/drawing/2014/main" id="{94D7A3F7-C30F-7441-83D1-5C9496D7900F}"/>
                  </a:ext>
                </a:extLst>
              </p:cNvPr>
              <p:cNvSpPr/>
              <p:nvPr/>
            </p:nvSpPr>
            <p:spPr>
              <a:xfrm rot="11880952">
                <a:off x="4988340" y="423303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Teardrop 173">
                <a:extLst>
                  <a:ext uri="{FF2B5EF4-FFF2-40B4-BE49-F238E27FC236}">
                    <a16:creationId xmlns:a16="http://schemas.microsoft.com/office/drawing/2014/main" id="{27E1232E-70D7-7A4D-87AD-F5D103E6E40C}"/>
                  </a:ext>
                </a:extLst>
              </p:cNvPr>
              <p:cNvSpPr/>
              <p:nvPr/>
            </p:nvSpPr>
            <p:spPr>
              <a:xfrm rot="11880952">
                <a:off x="5028863" y="4319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Teardrop 174">
                <a:extLst>
                  <a:ext uri="{FF2B5EF4-FFF2-40B4-BE49-F238E27FC236}">
                    <a16:creationId xmlns:a16="http://schemas.microsoft.com/office/drawing/2014/main" id="{E7743698-29EF-B448-937C-7DB21C27B8C4}"/>
                  </a:ext>
                </a:extLst>
              </p:cNvPr>
              <p:cNvSpPr/>
              <p:nvPr/>
            </p:nvSpPr>
            <p:spPr>
              <a:xfrm rot="12385678">
                <a:off x="5057633" y="440698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Teardrop 175">
                <a:extLst>
                  <a:ext uri="{FF2B5EF4-FFF2-40B4-BE49-F238E27FC236}">
                    <a16:creationId xmlns:a16="http://schemas.microsoft.com/office/drawing/2014/main" id="{C48580D9-3D77-4A47-A0DD-EFD5C8B6D43B}"/>
                  </a:ext>
                </a:extLst>
              </p:cNvPr>
              <p:cNvSpPr/>
              <p:nvPr/>
            </p:nvSpPr>
            <p:spPr>
              <a:xfrm rot="12727630">
                <a:off x="5084741" y="448717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Teardrop 176">
                <a:extLst>
                  <a:ext uri="{FF2B5EF4-FFF2-40B4-BE49-F238E27FC236}">
                    <a16:creationId xmlns:a16="http://schemas.microsoft.com/office/drawing/2014/main" id="{B9C469FC-7CD6-8A47-839A-C16CD60203C4}"/>
                  </a:ext>
                </a:extLst>
              </p:cNvPr>
              <p:cNvSpPr/>
              <p:nvPr/>
            </p:nvSpPr>
            <p:spPr>
              <a:xfrm rot="13150350">
                <a:off x="5105296" y="4562578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Teardrop 177">
                <a:extLst>
                  <a:ext uri="{FF2B5EF4-FFF2-40B4-BE49-F238E27FC236}">
                    <a16:creationId xmlns:a16="http://schemas.microsoft.com/office/drawing/2014/main" id="{146349B9-0120-424C-A3E6-376D8324FE97}"/>
                  </a:ext>
                </a:extLst>
              </p:cNvPr>
              <p:cNvSpPr/>
              <p:nvPr/>
            </p:nvSpPr>
            <p:spPr>
              <a:xfrm rot="13570139">
                <a:off x="5127019" y="463396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Teardrop 178">
                <a:extLst>
                  <a:ext uri="{FF2B5EF4-FFF2-40B4-BE49-F238E27FC236}">
                    <a16:creationId xmlns:a16="http://schemas.microsoft.com/office/drawing/2014/main" id="{1655F6E9-4647-7E4F-B167-261B1F78D16B}"/>
                  </a:ext>
                </a:extLst>
              </p:cNvPr>
              <p:cNvSpPr/>
              <p:nvPr/>
            </p:nvSpPr>
            <p:spPr>
              <a:xfrm rot="13982992">
                <a:off x="5149978" y="470772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Teardrop 179">
                <a:extLst>
                  <a:ext uri="{FF2B5EF4-FFF2-40B4-BE49-F238E27FC236}">
                    <a16:creationId xmlns:a16="http://schemas.microsoft.com/office/drawing/2014/main" id="{A37A71DD-F25F-C94E-A82E-E1F06C562983}"/>
                  </a:ext>
                </a:extLst>
              </p:cNvPr>
              <p:cNvSpPr/>
              <p:nvPr/>
            </p:nvSpPr>
            <p:spPr>
              <a:xfrm rot="14177713">
                <a:off x="5169150" y="478283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Teardrop 180">
                <a:extLst>
                  <a:ext uri="{FF2B5EF4-FFF2-40B4-BE49-F238E27FC236}">
                    <a16:creationId xmlns:a16="http://schemas.microsoft.com/office/drawing/2014/main" id="{86CBA1DA-C2AD-B44E-862B-34C88908D2FF}"/>
                  </a:ext>
                </a:extLst>
              </p:cNvPr>
              <p:cNvSpPr/>
              <p:nvPr/>
            </p:nvSpPr>
            <p:spPr>
              <a:xfrm rot="14808703">
                <a:off x="5182026" y="48528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Teardrop 181">
                <a:extLst>
                  <a:ext uri="{FF2B5EF4-FFF2-40B4-BE49-F238E27FC236}">
                    <a16:creationId xmlns:a16="http://schemas.microsoft.com/office/drawing/2014/main" id="{C0FE317B-FFA1-5545-93E9-DBF513937E7E}"/>
                  </a:ext>
                </a:extLst>
              </p:cNvPr>
              <p:cNvSpPr/>
              <p:nvPr/>
            </p:nvSpPr>
            <p:spPr>
              <a:xfrm rot="15190214">
                <a:off x="5202581" y="491474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Teardrop 182">
                <a:extLst>
                  <a:ext uri="{FF2B5EF4-FFF2-40B4-BE49-F238E27FC236}">
                    <a16:creationId xmlns:a16="http://schemas.microsoft.com/office/drawing/2014/main" id="{08CFC396-A096-C44F-9E37-CB06960D8B56}"/>
                  </a:ext>
                </a:extLst>
              </p:cNvPr>
              <p:cNvSpPr/>
              <p:nvPr/>
            </p:nvSpPr>
            <p:spPr>
              <a:xfrm rot="15431766">
                <a:off x="5207072" y="497896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Teardrop 183">
                <a:extLst>
                  <a:ext uri="{FF2B5EF4-FFF2-40B4-BE49-F238E27FC236}">
                    <a16:creationId xmlns:a16="http://schemas.microsoft.com/office/drawing/2014/main" id="{6C317A41-34C1-B340-859D-F387B1E993BD}"/>
                  </a:ext>
                </a:extLst>
              </p:cNvPr>
              <p:cNvSpPr/>
              <p:nvPr/>
            </p:nvSpPr>
            <p:spPr>
              <a:xfrm rot="15936492">
                <a:off x="5217826" y="503915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Teardrop 184">
                <a:extLst>
                  <a:ext uri="{FF2B5EF4-FFF2-40B4-BE49-F238E27FC236}">
                    <a16:creationId xmlns:a16="http://schemas.microsoft.com/office/drawing/2014/main" id="{FC97D1A1-AFF7-B646-A1BF-591D767952EA}"/>
                  </a:ext>
                </a:extLst>
              </p:cNvPr>
              <p:cNvSpPr/>
              <p:nvPr/>
            </p:nvSpPr>
            <p:spPr>
              <a:xfrm rot="16200000">
                <a:off x="5219427" y="50906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Teardrop 185">
                <a:extLst>
                  <a:ext uri="{FF2B5EF4-FFF2-40B4-BE49-F238E27FC236}">
                    <a16:creationId xmlns:a16="http://schemas.microsoft.com/office/drawing/2014/main" id="{FF51E872-632D-924B-B970-3AE78F8CB0DC}"/>
                  </a:ext>
                </a:extLst>
              </p:cNvPr>
              <p:cNvSpPr/>
              <p:nvPr/>
            </p:nvSpPr>
            <p:spPr>
              <a:xfrm rot="15862416">
                <a:off x="5217462" y="514353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Teardrop 186">
                <a:extLst>
                  <a:ext uri="{FF2B5EF4-FFF2-40B4-BE49-F238E27FC236}">
                    <a16:creationId xmlns:a16="http://schemas.microsoft.com/office/drawing/2014/main" id="{F00180A4-C980-6540-A718-8B296C06DBDE}"/>
                  </a:ext>
                </a:extLst>
              </p:cNvPr>
              <p:cNvSpPr/>
              <p:nvPr/>
            </p:nvSpPr>
            <p:spPr>
              <a:xfrm rot="16039247">
                <a:off x="5221953" y="5225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Teardrop 187">
                <a:extLst>
                  <a:ext uri="{FF2B5EF4-FFF2-40B4-BE49-F238E27FC236}">
                    <a16:creationId xmlns:a16="http://schemas.microsoft.com/office/drawing/2014/main" id="{BA628723-CD32-4143-8937-F5B2FA65403C}"/>
                  </a:ext>
                </a:extLst>
              </p:cNvPr>
              <p:cNvSpPr/>
              <p:nvPr/>
            </p:nvSpPr>
            <p:spPr>
              <a:xfrm rot="16200000">
                <a:off x="5218378" y="529500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Teardrop 188">
                <a:extLst>
                  <a:ext uri="{FF2B5EF4-FFF2-40B4-BE49-F238E27FC236}">
                    <a16:creationId xmlns:a16="http://schemas.microsoft.com/office/drawing/2014/main" id="{649B1627-149C-CB41-ABFB-AE5DF812E726}"/>
                  </a:ext>
                </a:extLst>
              </p:cNvPr>
              <p:cNvSpPr/>
              <p:nvPr/>
            </p:nvSpPr>
            <p:spPr>
              <a:xfrm rot="15936492">
                <a:off x="5212019" y="535184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Teardrop 189">
                <a:extLst>
                  <a:ext uri="{FF2B5EF4-FFF2-40B4-BE49-F238E27FC236}">
                    <a16:creationId xmlns:a16="http://schemas.microsoft.com/office/drawing/2014/main" id="{3991712D-DC96-8B42-8461-9C2FE714698C}"/>
                  </a:ext>
                </a:extLst>
              </p:cNvPr>
              <p:cNvSpPr/>
              <p:nvPr/>
            </p:nvSpPr>
            <p:spPr>
              <a:xfrm rot="16200000">
                <a:off x="5213620" y="541236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1" name="Teardrop 190">
                <a:extLst>
                  <a:ext uri="{FF2B5EF4-FFF2-40B4-BE49-F238E27FC236}">
                    <a16:creationId xmlns:a16="http://schemas.microsoft.com/office/drawing/2014/main" id="{7549085E-9431-0947-9644-4E4BFADF848F}"/>
                  </a:ext>
                </a:extLst>
              </p:cNvPr>
              <p:cNvSpPr/>
              <p:nvPr/>
            </p:nvSpPr>
            <p:spPr>
              <a:xfrm rot="16966551">
                <a:off x="4803440" y="422638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Teardrop 191">
                <a:extLst>
                  <a:ext uri="{FF2B5EF4-FFF2-40B4-BE49-F238E27FC236}">
                    <a16:creationId xmlns:a16="http://schemas.microsoft.com/office/drawing/2014/main" id="{88261ED2-1022-5E49-8948-BE9C4D23BE90}"/>
                  </a:ext>
                </a:extLst>
              </p:cNvPr>
              <p:cNvSpPr/>
              <p:nvPr/>
            </p:nvSpPr>
            <p:spPr>
              <a:xfrm rot="17059445">
                <a:off x="4842950" y="430515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Teardrop 192">
                <a:extLst>
                  <a:ext uri="{FF2B5EF4-FFF2-40B4-BE49-F238E27FC236}">
                    <a16:creationId xmlns:a16="http://schemas.microsoft.com/office/drawing/2014/main" id="{B1CEDEBF-2EB2-134C-9007-69D131DDF4D2}"/>
                  </a:ext>
                </a:extLst>
              </p:cNvPr>
              <p:cNvSpPr/>
              <p:nvPr/>
            </p:nvSpPr>
            <p:spPr>
              <a:xfrm rot="17059445">
                <a:off x="4870568" y="4375236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Teardrop 193">
                <a:extLst>
                  <a:ext uri="{FF2B5EF4-FFF2-40B4-BE49-F238E27FC236}">
                    <a16:creationId xmlns:a16="http://schemas.microsoft.com/office/drawing/2014/main" id="{366BBD29-C0D0-2242-894F-C4D917EDB0F1}"/>
                  </a:ext>
                </a:extLst>
              </p:cNvPr>
              <p:cNvSpPr/>
              <p:nvPr/>
            </p:nvSpPr>
            <p:spPr>
              <a:xfrm rot="17228927">
                <a:off x="4901685" y="4444976"/>
                <a:ext cx="73549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Teardrop 194">
                <a:extLst>
                  <a:ext uri="{FF2B5EF4-FFF2-40B4-BE49-F238E27FC236}">
                    <a16:creationId xmlns:a16="http://schemas.microsoft.com/office/drawing/2014/main" id="{45390B02-FEA7-1040-BC4F-83B172FEABC2}"/>
                  </a:ext>
                </a:extLst>
              </p:cNvPr>
              <p:cNvSpPr/>
              <p:nvPr/>
            </p:nvSpPr>
            <p:spPr>
              <a:xfrm rot="17452999">
                <a:off x="4917338" y="4522591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Teardrop 195">
                <a:extLst>
                  <a:ext uri="{FF2B5EF4-FFF2-40B4-BE49-F238E27FC236}">
                    <a16:creationId xmlns:a16="http://schemas.microsoft.com/office/drawing/2014/main" id="{1ABC9473-00D9-DA40-B6F5-9FC453023F3B}"/>
                  </a:ext>
                </a:extLst>
              </p:cNvPr>
              <p:cNvSpPr/>
              <p:nvPr/>
            </p:nvSpPr>
            <p:spPr>
              <a:xfrm rot="17620274">
                <a:off x="4943446" y="461278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Teardrop 196">
                <a:extLst>
                  <a:ext uri="{FF2B5EF4-FFF2-40B4-BE49-F238E27FC236}">
                    <a16:creationId xmlns:a16="http://schemas.microsoft.com/office/drawing/2014/main" id="{DD7066C3-22D7-C242-9096-8BDC336AEAFD}"/>
                  </a:ext>
                </a:extLst>
              </p:cNvPr>
              <p:cNvSpPr/>
              <p:nvPr/>
            </p:nvSpPr>
            <p:spPr>
              <a:xfrm rot="17452999">
                <a:off x="4963251" y="470221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Teardrop 197">
                <a:extLst>
                  <a:ext uri="{FF2B5EF4-FFF2-40B4-BE49-F238E27FC236}">
                    <a16:creationId xmlns:a16="http://schemas.microsoft.com/office/drawing/2014/main" id="{7FCEB06E-AF0B-A34C-A7FE-338D255DCF9C}"/>
                  </a:ext>
                </a:extLst>
              </p:cNvPr>
              <p:cNvSpPr/>
              <p:nvPr/>
            </p:nvSpPr>
            <p:spPr>
              <a:xfrm rot="17620274">
                <a:off x="4989359" y="4792405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Teardrop 198">
                <a:extLst>
                  <a:ext uri="{FF2B5EF4-FFF2-40B4-BE49-F238E27FC236}">
                    <a16:creationId xmlns:a16="http://schemas.microsoft.com/office/drawing/2014/main" id="{C47D189E-C31C-7245-8C51-013165924DD7}"/>
                  </a:ext>
                </a:extLst>
              </p:cNvPr>
              <p:cNvSpPr/>
              <p:nvPr/>
            </p:nvSpPr>
            <p:spPr>
              <a:xfrm rot="17569774">
                <a:off x="4992826" y="4873496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Teardrop 199">
                <a:extLst>
                  <a:ext uri="{FF2B5EF4-FFF2-40B4-BE49-F238E27FC236}">
                    <a16:creationId xmlns:a16="http://schemas.microsoft.com/office/drawing/2014/main" id="{E7301365-DCB6-3E47-9D8E-9082B8FA54E2}"/>
                  </a:ext>
                </a:extLst>
              </p:cNvPr>
              <p:cNvSpPr/>
              <p:nvPr/>
            </p:nvSpPr>
            <p:spPr>
              <a:xfrm rot="17737049">
                <a:off x="5018934" y="4963688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Teardrop 200">
                <a:extLst>
                  <a:ext uri="{FF2B5EF4-FFF2-40B4-BE49-F238E27FC236}">
                    <a16:creationId xmlns:a16="http://schemas.microsoft.com/office/drawing/2014/main" id="{840FD176-396A-4142-A2F4-FBDA0C1BDCED}"/>
                  </a:ext>
                </a:extLst>
              </p:cNvPr>
              <p:cNvSpPr/>
              <p:nvPr/>
            </p:nvSpPr>
            <p:spPr>
              <a:xfrm rot="17569774">
                <a:off x="5023331" y="5030482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Teardrop 201">
                <a:extLst>
                  <a:ext uri="{FF2B5EF4-FFF2-40B4-BE49-F238E27FC236}">
                    <a16:creationId xmlns:a16="http://schemas.microsoft.com/office/drawing/2014/main" id="{D3BECFC3-1908-3047-827A-0D721C525011}"/>
                  </a:ext>
                </a:extLst>
              </p:cNvPr>
              <p:cNvSpPr/>
              <p:nvPr/>
            </p:nvSpPr>
            <p:spPr>
              <a:xfrm rot="17737049">
                <a:off x="5049439" y="5120674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Teardrop 202">
                <a:extLst>
                  <a:ext uri="{FF2B5EF4-FFF2-40B4-BE49-F238E27FC236}">
                    <a16:creationId xmlns:a16="http://schemas.microsoft.com/office/drawing/2014/main" id="{4B018683-BF1D-4741-9B1C-D7BA19B0F8A7}"/>
                  </a:ext>
                </a:extLst>
              </p:cNvPr>
              <p:cNvSpPr/>
              <p:nvPr/>
            </p:nvSpPr>
            <p:spPr>
              <a:xfrm rot="17569774">
                <a:off x="5052587" y="5201329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Teardrop 203">
                <a:extLst>
                  <a:ext uri="{FF2B5EF4-FFF2-40B4-BE49-F238E27FC236}">
                    <a16:creationId xmlns:a16="http://schemas.microsoft.com/office/drawing/2014/main" id="{0C63E42B-D36C-0A43-926C-690E30FD3B53}"/>
                  </a:ext>
                </a:extLst>
              </p:cNvPr>
              <p:cNvSpPr/>
              <p:nvPr/>
            </p:nvSpPr>
            <p:spPr>
              <a:xfrm rot="17437458">
                <a:off x="5063076" y="5283486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Teardrop 204">
                <a:extLst>
                  <a:ext uri="{FF2B5EF4-FFF2-40B4-BE49-F238E27FC236}">
                    <a16:creationId xmlns:a16="http://schemas.microsoft.com/office/drawing/2014/main" id="{09778595-2EF0-FF48-9802-EDCA9D1B2730}"/>
                  </a:ext>
                </a:extLst>
              </p:cNvPr>
              <p:cNvSpPr/>
              <p:nvPr/>
            </p:nvSpPr>
            <p:spPr>
              <a:xfrm rot="17006889">
                <a:off x="5067248" y="5354911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Teardrop 205">
                <a:extLst>
                  <a:ext uri="{FF2B5EF4-FFF2-40B4-BE49-F238E27FC236}">
                    <a16:creationId xmlns:a16="http://schemas.microsoft.com/office/drawing/2014/main" id="{04970D51-8E3F-3D4A-A37B-6470C071711A}"/>
                  </a:ext>
                </a:extLst>
              </p:cNvPr>
              <p:cNvSpPr/>
              <p:nvPr/>
            </p:nvSpPr>
            <p:spPr>
              <a:xfrm rot="17006889">
                <a:off x="5066026" y="5421902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8E8CA37F-546F-0948-8657-901CECE9E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11278" y="4474932"/>
              <a:ext cx="520700" cy="508000"/>
            </a:xfrm>
            <a:prstGeom prst="rect">
              <a:avLst/>
            </a:prstGeom>
          </p:spPr>
        </p:pic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B5EEE46A-31E8-0B4C-81BE-FE42ADE6A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49232" y="4628348"/>
              <a:ext cx="342901" cy="304800"/>
            </a:xfrm>
            <a:prstGeom prst="rect">
              <a:avLst/>
            </a:prstGeom>
          </p:spPr>
        </p:pic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41F32FB6-8B22-154B-9E01-718D1635C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63536" y="4685601"/>
              <a:ext cx="393700" cy="292100"/>
            </a:xfrm>
            <a:prstGeom prst="rect">
              <a:avLst/>
            </a:prstGeom>
          </p:spPr>
        </p:pic>
      </p:grpSp>
      <p:sp>
        <p:nvSpPr>
          <p:cNvPr id="207" name="Oval 206">
            <a:extLst>
              <a:ext uri="{FF2B5EF4-FFF2-40B4-BE49-F238E27FC236}">
                <a16:creationId xmlns:a16="http://schemas.microsoft.com/office/drawing/2014/main" id="{A6D5FA21-0C67-6F47-A4F6-E0EE73DD8E68}"/>
              </a:ext>
            </a:extLst>
          </p:cNvPr>
          <p:cNvSpPr/>
          <p:nvPr/>
        </p:nvSpPr>
        <p:spPr>
          <a:xfrm rot="16200000" flipH="1">
            <a:off x="2495736" y="6060582"/>
            <a:ext cx="74043" cy="119974"/>
          </a:xfrm>
          <a:prstGeom prst="ellipse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Freeform 211">
            <a:extLst>
              <a:ext uri="{FF2B5EF4-FFF2-40B4-BE49-F238E27FC236}">
                <a16:creationId xmlns:a16="http://schemas.microsoft.com/office/drawing/2014/main" id="{25DA310E-0355-424C-98B0-31B7CA22C2A8}"/>
              </a:ext>
            </a:extLst>
          </p:cNvPr>
          <p:cNvSpPr/>
          <p:nvPr/>
        </p:nvSpPr>
        <p:spPr>
          <a:xfrm>
            <a:off x="1964626" y="5826538"/>
            <a:ext cx="63500" cy="248002"/>
          </a:xfrm>
          <a:custGeom>
            <a:avLst/>
            <a:gdLst>
              <a:gd name="connsiteX0" fmla="*/ 63500 w 63500"/>
              <a:gd name="connsiteY0" fmla="*/ 0 h 248002"/>
              <a:gd name="connsiteX1" fmla="*/ 50800 w 63500"/>
              <a:gd name="connsiteY1" fmla="*/ 53975 h 248002"/>
              <a:gd name="connsiteX2" fmla="*/ 38100 w 63500"/>
              <a:gd name="connsiteY2" fmla="*/ 101600 h 248002"/>
              <a:gd name="connsiteX3" fmla="*/ 44450 w 63500"/>
              <a:gd name="connsiteY3" fmla="*/ 142875 h 248002"/>
              <a:gd name="connsiteX4" fmla="*/ 38100 w 63500"/>
              <a:gd name="connsiteY4" fmla="*/ 180975 h 248002"/>
              <a:gd name="connsiteX5" fmla="*/ 34925 w 63500"/>
              <a:gd name="connsiteY5" fmla="*/ 222250 h 248002"/>
              <a:gd name="connsiteX6" fmla="*/ 19050 w 63500"/>
              <a:gd name="connsiteY6" fmla="*/ 244475 h 248002"/>
              <a:gd name="connsiteX7" fmla="*/ 0 w 63500"/>
              <a:gd name="connsiteY7" fmla="*/ 247650 h 24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500" h="248002">
                <a:moveTo>
                  <a:pt x="63500" y="0"/>
                </a:moveTo>
                <a:cubicBezTo>
                  <a:pt x="59266" y="18521"/>
                  <a:pt x="55033" y="37042"/>
                  <a:pt x="50800" y="53975"/>
                </a:cubicBezTo>
                <a:cubicBezTo>
                  <a:pt x="46567" y="70908"/>
                  <a:pt x="39158" y="86783"/>
                  <a:pt x="38100" y="101600"/>
                </a:cubicBezTo>
                <a:cubicBezTo>
                  <a:pt x="37042" y="116417"/>
                  <a:pt x="44450" y="129646"/>
                  <a:pt x="44450" y="142875"/>
                </a:cubicBezTo>
                <a:cubicBezTo>
                  <a:pt x="44450" y="156104"/>
                  <a:pt x="39687" y="167746"/>
                  <a:pt x="38100" y="180975"/>
                </a:cubicBezTo>
                <a:cubicBezTo>
                  <a:pt x="36513" y="194204"/>
                  <a:pt x="38100" y="211667"/>
                  <a:pt x="34925" y="222250"/>
                </a:cubicBezTo>
                <a:cubicBezTo>
                  <a:pt x="31750" y="232833"/>
                  <a:pt x="24871" y="240242"/>
                  <a:pt x="19050" y="244475"/>
                </a:cubicBezTo>
                <a:cubicBezTo>
                  <a:pt x="13229" y="248708"/>
                  <a:pt x="6614" y="248179"/>
                  <a:pt x="0" y="24765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Freeform 213">
            <a:extLst>
              <a:ext uri="{FF2B5EF4-FFF2-40B4-BE49-F238E27FC236}">
                <a16:creationId xmlns:a16="http://schemas.microsoft.com/office/drawing/2014/main" id="{6D4041BD-777F-8040-A7BE-9F4CB2E7C9BF}"/>
              </a:ext>
            </a:extLst>
          </p:cNvPr>
          <p:cNvSpPr/>
          <p:nvPr/>
        </p:nvSpPr>
        <p:spPr>
          <a:xfrm>
            <a:off x="2440367" y="6051963"/>
            <a:ext cx="425959" cy="125047"/>
          </a:xfrm>
          <a:custGeom>
            <a:avLst/>
            <a:gdLst>
              <a:gd name="connsiteX0" fmla="*/ 29084 w 425959"/>
              <a:gd name="connsiteY0" fmla="*/ 0 h 125047"/>
              <a:gd name="connsiteX1" fmla="*/ 509 w 425959"/>
              <a:gd name="connsiteY1" fmla="*/ 41275 h 125047"/>
              <a:gd name="connsiteX2" fmla="*/ 10034 w 425959"/>
              <a:gd name="connsiteY2" fmla="*/ 66675 h 125047"/>
              <a:gd name="connsiteX3" fmla="*/ 22734 w 425959"/>
              <a:gd name="connsiteY3" fmla="*/ 79375 h 125047"/>
              <a:gd name="connsiteX4" fmla="*/ 57659 w 425959"/>
              <a:gd name="connsiteY4" fmla="*/ 98425 h 125047"/>
              <a:gd name="connsiteX5" fmla="*/ 95759 w 425959"/>
              <a:gd name="connsiteY5" fmla="*/ 104775 h 125047"/>
              <a:gd name="connsiteX6" fmla="*/ 133859 w 425959"/>
              <a:gd name="connsiteY6" fmla="*/ 104775 h 125047"/>
              <a:gd name="connsiteX7" fmla="*/ 187834 w 425959"/>
              <a:gd name="connsiteY7" fmla="*/ 107950 h 125047"/>
              <a:gd name="connsiteX8" fmla="*/ 251334 w 425959"/>
              <a:gd name="connsiteY8" fmla="*/ 104775 h 125047"/>
              <a:gd name="connsiteX9" fmla="*/ 298959 w 425959"/>
              <a:gd name="connsiteY9" fmla="*/ 101600 h 125047"/>
              <a:gd name="connsiteX10" fmla="*/ 321184 w 425959"/>
              <a:gd name="connsiteY10" fmla="*/ 101600 h 125047"/>
              <a:gd name="connsiteX11" fmla="*/ 343409 w 425959"/>
              <a:gd name="connsiteY11" fmla="*/ 95250 h 125047"/>
              <a:gd name="connsiteX12" fmla="*/ 356109 w 425959"/>
              <a:gd name="connsiteY12" fmla="*/ 98425 h 125047"/>
              <a:gd name="connsiteX13" fmla="*/ 362459 w 425959"/>
              <a:gd name="connsiteY13" fmla="*/ 111125 h 125047"/>
              <a:gd name="connsiteX14" fmla="*/ 397384 w 425959"/>
              <a:gd name="connsiteY14" fmla="*/ 123825 h 125047"/>
              <a:gd name="connsiteX15" fmla="*/ 425959 w 425959"/>
              <a:gd name="connsiteY15" fmla="*/ 123825 h 12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5959" h="125047">
                <a:moveTo>
                  <a:pt x="29084" y="0"/>
                </a:moveTo>
                <a:cubicBezTo>
                  <a:pt x="16384" y="15081"/>
                  <a:pt x="3684" y="30162"/>
                  <a:pt x="509" y="41275"/>
                </a:cubicBezTo>
                <a:cubicBezTo>
                  <a:pt x="-2666" y="52388"/>
                  <a:pt x="10034" y="66675"/>
                  <a:pt x="10034" y="66675"/>
                </a:cubicBezTo>
                <a:cubicBezTo>
                  <a:pt x="13738" y="73025"/>
                  <a:pt x="14797" y="74083"/>
                  <a:pt x="22734" y="79375"/>
                </a:cubicBezTo>
                <a:cubicBezTo>
                  <a:pt x="30671" y="84667"/>
                  <a:pt x="45488" y="94192"/>
                  <a:pt x="57659" y="98425"/>
                </a:cubicBezTo>
                <a:cubicBezTo>
                  <a:pt x="69830" y="102658"/>
                  <a:pt x="83059" y="103717"/>
                  <a:pt x="95759" y="104775"/>
                </a:cubicBezTo>
                <a:cubicBezTo>
                  <a:pt x="108459" y="105833"/>
                  <a:pt x="118513" y="104246"/>
                  <a:pt x="133859" y="104775"/>
                </a:cubicBezTo>
                <a:cubicBezTo>
                  <a:pt x="149205" y="105304"/>
                  <a:pt x="168255" y="107950"/>
                  <a:pt x="187834" y="107950"/>
                </a:cubicBezTo>
                <a:cubicBezTo>
                  <a:pt x="207413" y="107950"/>
                  <a:pt x="251334" y="104775"/>
                  <a:pt x="251334" y="104775"/>
                </a:cubicBezTo>
                <a:lnTo>
                  <a:pt x="298959" y="101600"/>
                </a:lnTo>
                <a:cubicBezTo>
                  <a:pt x="310601" y="101071"/>
                  <a:pt x="313776" y="102658"/>
                  <a:pt x="321184" y="101600"/>
                </a:cubicBezTo>
                <a:cubicBezTo>
                  <a:pt x="328592" y="100542"/>
                  <a:pt x="343409" y="95250"/>
                  <a:pt x="343409" y="95250"/>
                </a:cubicBezTo>
                <a:cubicBezTo>
                  <a:pt x="349230" y="94721"/>
                  <a:pt x="356109" y="98425"/>
                  <a:pt x="356109" y="98425"/>
                </a:cubicBezTo>
                <a:cubicBezTo>
                  <a:pt x="359284" y="101071"/>
                  <a:pt x="355580" y="106892"/>
                  <a:pt x="362459" y="111125"/>
                </a:cubicBezTo>
                <a:cubicBezTo>
                  <a:pt x="369338" y="115358"/>
                  <a:pt x="386801" y="121708"/>
                  <a:pt x="397384" y="123825"/>
                </a:cubicBezTo>
                <a:cubicBezTo>
                  <a:pt x="407967" y="125942"/>
                  <a:pt x="416963" y="124883"/>
                  <a:pt x="425959" y="123825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Freeform 214">
            <a:extLst>
              <a:ext uri="{FF2B5EF4-FFF2-40B4-BE49-F238E27FC236}">
                <a16:creationId xmlns:a16="http://schemas.microsoft.com/office/drawing/2014/main" id="{D70A1371-391E-7549-BAAB-59241DB5A59C}"/>
              </a:ext>
            </a:extLst>
          </p:cNvPr>
          <p:cNvSpPr/>
          <p:nvPr/>
        </p:nvSpPr>
        <p:spPr>
          <a:xfrm>
            <a:off x="4880363" y="5842198"/>
            <a:ext cx="63500" cy="248002"/>
          </a:xfrm>
          <a:custGeom>
            <a:avLst/>
            <a:gdLst>
              <a:gd name="connsiteX0" fmla="*/ 63500 w 63500"/>
              <a:gd name="connsiteY0" fmla="*/ 0 h 248002"/>
              <a:gd name="connsiteX1" fmla="*/ 50800 w 63500"/>
              <a:gd name="connsiteY1" fmla="*/ 53975 h 248002"/>
              <a:gd name="connsiteX2" fmla="*/ 38100 w 63500"/>
              <a:gd name="connsiteY2" fmla="*/ 101600 h 248002"/>
              <a:gd name="connsiteX3" fmla="*/ 44450 w 63500"/>
              <a:gd name="connsiteY3" fmla="*/ 142875 h 248002"/>
              <a:gd name="connsiteX4" fmla="*/ 38100 w 63500"/>
              <a:gd name="connsiteY4" fmla="*/ 180975 h 248002"/>
              <a:gd name="connsiteX5" fmla="*/ 34925 w 63500"/>
              <a:gd name="connsiteY5" fmla="*/ 222250 h 248002"/>
              <a:gd name="connsiteX6" fmla="*/ 19050 w 63500"/>
              <a:gd name="connsiteY6" fmla="*/ 244475 h 248002"/>
              <a:gd name="connsiteX7" fmla="*/ 0 w 63500"/>
              <a:gd name="connsiteY7" fmla="*/ 247650 h 24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500" h="248002">
                <a:moveTo>
                  <a:pt x="63500" y="0"/>
                </a:moveTo>
                <a:cubicBezTo>
                  <a:pt x="59266" y="18521"/>
                  <a:pt x="55033" y="37042"/>
                  <a:pt x="50800" y="53975"/>
                </a:cubicBezTo>
                <a:cubicBezTo>
                  <a:pt x="46567" y="70908"/>
                  <a:pt x="39158" y="86783"/>
                  <a:pt x="38100" y="101600"/>
                </a:cubicBezTo>
                <a:cubicBezTo>
                  <a:pt x="37042" y="116417"/>
                  <a:pt x="44450" y="129646"/>
                  <a:pt x="44450" y="142875"/>
                </a:cubicBezTo>
                <a:cubicBezTo>
                  <a:pt x="44450" y="156104"/>
                  <a:pt x="39687" y="167746"/>
                  <a:pt x="38100" y="180975"/>
                </a:cubicBezTo>
                <a:cubicBezTo>
                  <a:pt x="36513" y="194204"/>
                  <a:pt x="38100" y="211667"/>
                  <a:pt x="34925" y="222250"/>
                </a:cubicBezTo>
                <a:cubicBezTo>
                  <a:pt x="31750" y="232833"/>
                  <a:pt x="24871" y="240242"/>
                  <a:pt x="19050" y="244475"/>
                </a:cubicBezTo>
                <a:cubicBezTo>
                  <a:pt x="13229" y="248708"/>
                  <a:pt x="6614" y="248179"/>
                  <a:pt x="0" y="24765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 215">
            <a:extLst>
              <a:ext uri="{FF2B5EF4-FFF2-40B4-BE49-F238E27FC236}">
                <a16:creationId xmlns:a16="http://schemas.microsoft.com/office/drawing/2014/main" id="{7F00DD7F-2968-2845-B52A-9AEB6F11EDB5}"/>
              </a:ext>
            </a:extLst>
          </p:cNvPr>
          <p:cNvSpPr/>
          <p:nvPr/>
        </p:nvSpPr>
        <p:spPr>
          <a:xfrm>
            <a:off x="5356104" y="6067623"/>
            <a:ext cx="425959" cy="125047"/>
          </a:xfrm>
          <a:custGeom>
            <a:avLst/>
            <a:gdLst>
              <a:gd name="connsiteX0" fmla="*/ 29084 w 425959"/>
              <a:gd name="connsiteY0" fmla="*/ 0 h 125047"/>
              <a:gd name="connsiteX1" fmla="*/ 509 w 425959"/>
              <a:gd name="connsiteY1" fmla="*/ 41275 h 125047"/>
              <a:gd name="connsiteX2" fmla="*/ 10034 w 425959"/>
              <a:gd name="connsiteY2" fmla="*/ 66675 h 125047"/>
              <a:gd name="connsiteX3" fmla="*/ 22734 w 425959"/>
              <a:gd name="connsiteY3" fmla="*/ 79375 h 125047"/>
              <a:gd name="connsiteX4" fmla="*/ 57659 w 425959"/>
              <a:gd name="connsiteY4" fmla="*/ 98425 h 125047"/>
              <a:gd name="connsiteX5" fmla="*/ 95759 w 425959"/>
              <a:gd name="connsiteY5" fmla="*/ 104775 h 125047"/>
              <a:gd name="connsiteX6" fmla="*/ 133859 w 425959"/>
              <a:gd name="connsiteY6" fmla="*/ 104775 h 125047"/>
              <a:gd name="connsiteX7" fmla="*/ 187834 w 425959"/>
              <a:gd name="connsiteY7" fmla="*/ 107950 h 125047"/>
              <a:gd name="connsiteX8" fmla="*/ 251334 w 425959"/>
              <a:gd name="connsiteY8" fmla="*/ 104775 h 125047"/>
              <a:gd name="connsiteX9" fmla="*/ 298959 w 425959"/>
              <a:gd name="connsiteY9" fmla="*/ 101600 h 125047"/>
              <a:gd name="connsiteX10" fmla="*/ 321184 w 425959"/>
              <a:gd name="connsiteY10" fmla="*/ 101600 h 125047"/>
              <a:gd name="connsiteX11" fmla="*/ 343409 w 425959"/>
              <a:gd name="connsiteY11" fmla="*/ 95250 h 125047"/>
              <a:gd name="connsiteX12" fmla="*/ 356109 w 425959"/>
              <a:gd name="connsiteY12" fmla="*/ 98425 h 125047"/>
              <a:gd name="connsiteX13" fmla="*/ 362459 w 425959"/>
              <a:gd name="connsiteY13" fmla="*/ 111125 h 125047"/>
              <a:gd name="connsiteX14" fmla="*/ 397384 w 425959"/>
              <a:gd name="connsiteY14" fmla="*/ 123825 h 125047"/>
              <a:gd name="connsiteX15" fmla="*/ 425959 w 425959"/>
              <a:gd name="connsiteY15" fmla="*/ 123825 h 12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5959" h="125047">
                <a:moveTo>
                  <a:pt x="29084" y="0"/>
                </a:moveTo>
                <a:cubicBezTo>
                  <a:pt x="16384" y="15081"/>
                  <a:pt x="3684" y="30162"/>
                  <a:pt x="509" y="41275"/>
                </a:cubicBezTo>
                <a:cubicBezTo>
                  <a:pt x="-2666" y="52388"/>
                  <a:pt x="10034" y="66675"/>
                  <a:pt x="10034" y="66675"/>
                </a:cubicBezTo>
                <a:cubicBezTo>
                  <a:pt x="13738" y="73025"/>
                  <a:pt x="14797" y="74083"/>
                  <a:pt x="22734" y="79375"/>
                </a:cubicBezTo>
                <a:cubicBezTo>
                  <a:pt x="30671" y="84667"/>
                  <a:pt x="45488" y="94192"/>
                  <a:pt x="57659" y="98425"/>
                </a:cubicBezTo>
                <a:cubicBezTo>
                  <a:pt x="69830" y="102658"/>
                  <a:pt x="83059" y="103717"/>
                  <a:pt x="95759" y="104775"/>
                </a:cubicBezTo>
                <a:cubicBezTo>
                  <a:pt x="108459" y="105833"/>
                  <a:pt x="118513" y="104246"/>
                  <a:pt x="133859" y="104775"/>
                </a:cubicBezTo>
                <a:cubicBezTo>
                  <a:pt x="149205" y="105304"/>
                  <a:pt x="168255" y="107950"/>
                  <a:pt x="187834" y="107950"/>
                </a:cubicBezTo>
                <a:cubicBezTo>
                  <a:pt x="207413" y="107950"/>
                  <a:pt x="251334" y="104775"/>
                  <a:pt x="251334" y="104775"/>
                </a:cubicBezTo>
                <a:lnTo>
                  <a:pt x="298959" y="101600"/>
                </a:lnTo>
                <a:cubicBezTo>
                  <a:pt x="310601" y="101071"/>
                  <a:pt x="313776" y="102658"/>
                  <a:pt x="321184" y="101600"/>
                </a:cubicBezTo>
                <a:cubicBezTo>
                  <a:pt x="328592" y="100542"/>
                  <a:pt x="343409" y="95250"/>
                  <a:pt x="343409" y="95250"/>
                </a:cubicBezTo>
                <a:cubicBezTo>
                  <a:pt x="349230" y="94721"/>
                  <a:pt x="356109" y="98425"/>
                  <a:pt x="356109" y="98425"/>
                </a:cubicBezTo>
                <a:cubicBezTo>
                  <a:pt x="359284" y="101071"/>
                  <a:pt x="355580" y="106892"/>
                  <a:pt x="362459" y="111125"/>
                </a:cubicBezTo>
                <a:cubicBezTo>
                  <a:pt x="369338" y="115358"/>
                  <a:pt x="386801" y="121708"/>
                  <a:pt x="397384" y="123825"/>
                </a:cubicBezTo>
                <a:cubicBezTo>
                  <a:pt x="407967" y="125942"/>
                  <a:pt x="416963" y="124883"/>
                  <a:pt x="425959" y="123825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57F438C5-380B-8345-B899-E2A2E36DBBE4}"/>
              </a:ext>
            </a:extLst>
          </p:cNvPr>
          <p:cNvSpPr/>
          <p:nvPr/>
        </p:nvSpPr>
        <p:spPr>
          <a:xfrm rot="16200000" flipH="1">
            <a:off x="5406236" y="6069639"/>
            <a:ext cx="74043" cy="119974"/>
          </a:xfrm>
          <a:prstGeom prst="ellipse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4366A01-B8AF-1C44-8224-AB26CC75939F}"/>
              </a:ext>
            </a:extLst>
          </p:cNvPr>
          <p:cNvGrpSpPr/>
          <p:nvPr/>
        </p:nvGrpSpPr>
        <p:grpSpPr>
          <a:xfrm>
            <a:off x="4022084" y="5538554"/>
            <a:ext cx="556308" cy="653407"/>
            <a:chOff x="3222465" y="4275054"/>
            <a:chExt cx="841535" cy="756777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D1811FF5-570E-9343-8B88-FECB06A3FB92}"/>
                </a:ext>
              </a:extLst>
            </p:cNvPr>
            <p:cNvGrpSpPr/>
            <p:nvPr/>
          </p:nvGrpSpPr>
          <p:grpSpPr>
            <a:xfrm rot="20538474">
              <a:off x="3286125" y="4275054"/>
              <a:ext cx="393700" cy="736132"/>
              <a:chOff x="4292488" y="3633179"/>
              <a:chExt cx="1122138" cy="1979753"/>
            </a:xfrm>
          </p:grpSpPr>
          <p:sp>
            <p:nvSpPr>
              <p:cNvPr id="223" name="Freeform 222">
                <a:extLst>
                  <a:ext uri="{FF2B5EF4-FFF2-40B4-BE49-F238E27FC236}">
                    <a16:creationId xmlns:a16="http://schemas.microsoft.com/office/drawing/2014/main" id="{7D5B6505-BC34-BA4D-A25C-5CB385EBF736}"/>
                  </a:ext>
                </a:extLst>
              </p:cNvPr>
              <p:cNvSpPr/>
              <p:nvPr/>
            </p:nvSpPr>
            <p:spPr>
              <a:xfrm>
                <a:off x="4397375" y="3851275"/>
                <a:ext cx="743463" cy="1721551"/>
              </a:xfrm>
              <a:custGeom>
                <a:avLst/>
                <a:gdLst>
                  <a:gd name="connsiteX0" fmla="*/ 0 w 743463"/>
                  <a:gd name="connsiteY0" fmla="*/ 0 h 1721551"/>
                  <a:gd name="connsiteX1" fmla="*/ 95250 w 743463"/>
                  <a:gd name="connsiteY1" fmla="*/ 31750 h 1721551"/>
                  <a:gd name="connsiteX2" fmla="*/ 209550 w 743463"/>
                  <a:gd name="connsiteY2" fmla="*/ 101600 h 1721551"/>
                  <a:gd name="connsiteX3" fmla="*/ 342900 w 743463"/>
                  <a:gd name="connsiteY3" fmla="*/ 222250 h 1721551"/>
                  <a:gd name="connsiteX4" fmla="*/ 479425 w 743463"/>
                  <a:gd name="connsiteY4" fmla="*/ 393700 h 1721551"/>
                  <a:gd name="connsiteX5" fmla="*/ 603250 w 743463"/>
                  <a:gd name="connsiteY5" fmla="*/ 647700 h 1721551"/>
                  <a:gd name="connsiteX6" fmla="*/ 692150 w 743463"/>
                  <a:gd name="connsiteY6" fmla="*/ 996950 h 1721551"/>
                  <a:gd name="connsiteX7" fmla="*/ 730250 w 743463"/>
                  <a:gd name="connsiteY7" fmla="*/ 1289050 h 1721551"/>
                  <a:gd name="connsiteX8" fmla="*/ 742950 w 743463"/>
                  <a:gd name="connsiteY8" fmla="*/ 1666875 h 1721551"/>
                  <a:gd name="connsiteX9" fmla="*/ 739775 w 743463"/>
                  <a:gd name="connsiteY9" fmla="*/ 1711325 h 1721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463" h="1721551">
                    <a:moveTo>
                      <a:pt x="0" y="0"/>
                    </a:moveTo>
                    <a:cubicBezTo>
                      <a:pt x="30162" y="7408"/>
                      <a:pt x="60325" y="14817"/>
                      <a:pt x="95250" y="31750"/>
                    </a:cubicBezTo>
                    <a:cubicBezTo>
                      <a:pt x="130175" y="48683"/>
                      <a:pt x="168275" y="69850"/>
                      <a:pt x="209550" y="101600"/>
                    </a:cubicBezTo>
                    <a:cubicBezTo>
                      <a:pt x="250825" y="133350"/>
                      <a:pt x="297921" y="173567"/>
                      <a:pt x="342900" y="222250"/>
                    </a:cubicBezTo>
                    <a:cubicBezTo>
                      <a:pt x="387879" y="270933"/>
                      <a:pt x="436033" y="322792"/>
                      <a:pt x="479425" y="393700"/>
                    </a:cubicBezTo>
                    <a:cubicBezTo>
                      <a:pt x="522817" y="464608"/>
                      <a:pt x="567796" y="547158"/>
                      <a:pt x="603250" y="647700"/>
                    </a:cubicBezTo>
                    <a:cubicBezTo>
                      <a:pt x="638704" y="748242"/>
                      <a:pt x="670983" y="890058"/>
                      <a:pt x="692150" y="996950"/>
                    </a:cubicBezTo>
                    <a:cubicBezTo>
                      <a:pt x="713317" y="1103842"/>
                      <a:pt x="721783" y="1177396"/>
                      <a:pt x="730250" y="1289050"/>
                    </a:cubicBezTo>
                    <a:cubicBezTo>
                      <a:pt x="738717" y="1400704"/>
                      <a:pt x="741363" y="1596496"/>
                      <a:pt x="742950" y="1666875"/>
                    </a:cubicBezTo>
                    <a:cubicBezTo>
                      <a:pt x="744537" y="1737254"/>
                      <a:pt x="742156" y="1724289"/>
                      <a:pt x="739775" y="1711325"/>
                    </a:cubicBezTo>
                  </a:path>
                </a:pathLst>
              </a:custGeom>
              <a:noFill/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Teardrop 223">
                <a:extLst>
                  <a:ext uri="{FF2B5EF4-FFF2-40B4-BE49-F238E27FC236}">
                    <a16:creationId xmlns:a16="http://schemas.microsoft.com/office/drawing/2014/main" id="{42782269-6E74-3F46-98BE-B9E39F30F234}"/>
                  </a:ext>
                </a:extLst>
              </p:cNvPr>
              <p:cNvSpPr/>
              <p:nvPr/>
            </p:nvSpPr>
            <p:spPr>
              <a:xfrm rot="9611090" flipH="1">
                <a:off x="4466375" y="3633179"/>
                <a:ext cx="102148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Teardrop 224">
                <a:extLst>
                  <a:ext uri="{FF2B5EF4-FFF2-40B4-BE49-F238E27FC236}">
                    <a16:creationId xmlns:a16="http://schemas.microsoft.com/office/drawing/2014/main" id="{91305AA5-DBE1-0A44-88F4-A661909933E5}"/>
                  </a:ext>
                </a:extLst>
              </p:cNvPr>
              <p:cNvSpPr/>
              <p:nvPr/>
            </p:nvSpPr>
            <p:spPr>
              <a:xfrm rot="8552748">
                <a:off x="4402434" y="363954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Teardrop 225">
                <a:extLst>
                  <a:ext uri="{FF2B5EF4-FFF2-40B4-BE49-F238E27FC236}">
                    <a16:creationId xmlns:a16="http://schemas.microsoft.com/office/drawing/2014/main" id="{41E70E50-4FD4-974F-BE6A-3992E52913FE}"/>
                  </a:ext>
                </a:extLst>
              </p:cNvPr>
              <p:cNvSpPr/>
              <p:nvPr/>
            </p:nvSpPr>
            <p:spPr>
              <a:xfrm rot="10418489">
                <a:off x="4528128" y="366735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Teardrop 226">
                <a:extLst>
                  <a:ext uri="{FF2B5EF4-FFF2-40B4-BE49-F238E27FC236}">
                    <a16:creationId xmlns:a16="http://schemas.microsoft.com/office/drawing/2014/main" id="{B5D9D4B0-1AE5-EF48-8595-54FBA64326F6}"/>
                  </a:ext>
                </a:extLst>
              </p:cNvPr>
              <p:cNvSpPr/>
              <p:nvPr/>
            </p:nvSpPr>
            <p:spPr>
              <a:xfrm rot="10418489">
                <a:off x="4627034" y="372539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Teardrop 227">
                <a:extLst>
                  <a:ext uri="{FF2B5EF4-FFF2-40B4-BE49-F238E27FC236}">
                    <a16:creationId xmlns:a16="http://schemas.microsoft.com/office/drawing/2014/main" id="{68AAA39C-3999-C34A-AA54-3B5425721482}"/>
                  </a:ext>
                </a:extLst>
              </p:cNvPr>
              <p:cNvSpPr/>
              <p:nvPr/>
            </p:nvSpPr>
            <p:spPr>
              <a:xfrm rot="10418489">
                <a:off x="4704548" y="379874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Teardrop 228">
                <a:extLst>
                  <a:ext uri="{FF2B5EF4-FFF2-40B4-BE49-F238E27FC236}">
                    <a16:creationId xmlns:a16="http://schemas.microsoft.com/office/drawing/2014/main" id="{C3667110-CE64-7440-BEBB-B3BC45414254}"/>
                  </a:ext>
                </a:extLst>
              </p:cNvPr>
              <p:cNvSpPr/>
              <p:nvPr/>
            </p:nvSpPr>
            <p:spPr>
              <a:xfrm rot="10800000">
                <a:off x="4770143" y="388765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Teardrop 229">
                <a:extLst>
                  <a:ext uri="{FF2B5EF4-FFF2-40B4-BE49-F238E27FC236}">
                    <a16:creationId xmlns:a16="http://schemas.microsoft.com/office/drawing/2014/main" id="{54E6077B-36B7-1048-9B45-AFA27FFA1D02}"/>
                  </a:ext>
                </a:extLst>
              </p:cNvPr>
              <p:cNvSpPr/>
              <p:nvPr/>
            </p:nvSpPr>
            <p:spPr>
              <a:xfrm rot="10800000">
                <a:off x="4842194" y="396539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Teardrop 230">
                <a:extLst>
                  <a:ext uri="{FF2B5EF4-FFF2-40B4-BE49-F238E27FC236}">
                    <a16:creationId xmlns:a16="http://schemas.microsoft.com/office/drawing/2014/main" id="{F96BBE58-CE6D-384D-A7D9-6B0CC79F074E}"/>
                  </a:ext>
                </a:extLst>
              </p:cNvPr>
              <p:cNvSpPr/>
              <p:nvPr/>
            </p:nvSpPr>
            <p:spPr>
              <a:xfrm rot="10800000">
                <a:off x="4897988" y="405260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Teardrop 231">
                <a:extLst>
                  <a:ext uri="{FF2B5EF4-FFF2-40B4-BE49-F238E27FC236}">
                    <a16:creationId xmlns:a16="http://schemas.microsoft.com/office/drawing/2014/main" id="{F6C73EB5-0ECB-F144-9DE4-CFB5C561529F}"/>
                  </a:ext>
                </a:extLst>
              </p:cNvPr>
              <p:cNvSpPr/>
              <p:nvPr/>
            </p:nvSpPr>
            <p:spPr>
              <a:xfrm rot="17583731">
                <a:off x="4445824" y="3688202"/>
                <a:ext cx="88102" cy="394773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Teardrop 232">
                <a:extLst>
                  <a:ext uri="{FF2B5EF4-FFF2-40B4-BE49-F238E27FC236}">
                    <a16:creationId xmlns:a16="http://schemas.microsoft.com/office/drawing/2014/main" id="{585378D2-3EE0-964D-96B4-A37784F2F600}"/>
                  </a:ext>
                </a:extLst>
              </p:cNvPr>
              <p:cNvSpPr/>
              <p:nvPr/>
            </p:nvSpPr>
            <p:spPr>
              <a:xfrm rot="16815836">
                <a:off x="4483567" y="381523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Teardrop 233">
                <a:extLst>
                  <a:ext uri="{FF2B5EF4-FFF2-40B4-BE49-F238E27FC236}">
                    <a16:creationId xmlns:a16="http://schemas.microsoft.com/office/drawing/2014/main" id="{21D57E62-32BB-E04A-B046-CDB614673DF0}"/>
                  </a:ext>
                </a:extLst>
              </p:cNvPr>
              <p:cNvSpPr/>
              <p:nvPr/>
            </p:nvSpPr>
            <p:spPr>
              <a:xfrm rot="16659177">
                <a:off x="4545277" y="387821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Teardrop 234">
                <a:extLst>
                  <a:ext uri="{FF2B5EF4-FFF2-40B4-BE49-F238E27FC236}">
                    <a16:creationId xmlns:a16="http://schemas.microsoft.com/office/drawing/2014/main" id="{A9BE8862-B9FE-594D-9254-A05FEC75BC02}"/>
                  </a:ext>
                </a:extLst>
              </p:cNvPr>
              <p:cNvSpPr/>
              <p:nvPr/>
            </p:nvSpPr>
            <p:spPr>
              <a:xfrm rot="16659177">
                <a:off x="4599775" y="3943717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Teardrop 235">
                <a:extLst>
                  <a:ext uri="{FF2B5EF4-FFF2-40B4-BE49-F238E27FC236}">
                    <a16:creationId xmlns:a16="http://schemas.microsoft.com/office/drawing/2014/main" id="{FD2C5DC2-3CDF-2F4C-84E3-A495DC8953B7}"/>
                  </a:ext>
                </a:extLst>
              </p:cNvPr>
              <p:cNvSpPr/>
              <p:nvPr/>
            </p:nvSpPr>
            <p:spPr>
              <a:xfrm rot="16659177">
                <a:off x="4649524" y="401265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Teardrop 236">
                <a:extLst>
                  <a:ext uri="{FF2B5EF4-FFF2-40B4-BE49-F238E27FC236}">
                    <a16:creationId xmlns:a16="http://schemas.microsoft.com/office/drawing/2014/main" id="{3E58F888-8F22-CC4D-A93D-E2E77517D519}"/>
                  </a:ext>
                </a:extLst>
              </p:cNvPr>
              <p:cNvSpPr/>
              <p:nvPr/>
            </p:nvSpPr>
            <p:spPr>
              <a:xfrm rot="16659177">
                <a:off x="4704022" y="4069152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Teardrop 237">
                <a:extLst>
                  <a:ext uri="{FF2B5EF4-FFF2-40B4-BE49-F238E27FC236}">
                    <a16:creationId xmlns:a16="http://schemas.microsoft.com/office/drawing/2014/main" id="{38F3F93F-4ED5-4240-8486-4A29CC503392}"/>
                  </a:ext>
                </a:extLst>
              </p:cNvPr>
              <p:cNvSpPr/>
              <p:nvPr/>
            </p:nvSpPr>
            <p:spPr>
              <a:xfrm rot="16826452">
                <a:off x="4756328" y="414526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Teardrop 238">
                <a:extLst>
                  <a:ext uri="{FF2B5EF4-FFF2-40B4-BE49-F238E27FC236}">
                    <a16:creationId xmlns:a16="http://schemas.microsoft.com/office/drawing/2014/main" id="{F7234A9A-BB14-624A-8B81-5BA87D521654}"/>
                  </a:ext>
                </a:extLst>
              </p:cNvPr>
              <p:cNvSpPr/>
              <p:nvPr/>
            </p:nvSpPr>
            <p:spPr>
              <a:xfrm rot="11499441">
                <a:off x="4940761" y="415312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Teardrop 239">
                <a:extLst>
                  <a:ext uri="{FF2B5EF4-FFF2-40B4-BE49-F238E27FC236}">
                    <a16:creationId xmlns:a16="http://schemas.microsoft.com/office/drawing/2014/main" id="{D0B9B982-648C-CD41-ADEC-DE65BC5777EB}"/>
                  </a:ext>
                </a:extLst>
              </p:cNvPr>
              <p:cNvSpPr/>
              <p:nvPr/>
            </p:nvSpPr>
            <p:spPr>
              <a:xfrm rot="11880952">
                <a:off x="4988340" y="423303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Teardrop 240">
                <a:extLst>
                  <a:ext uri="{FF2B5EF4-FFF2-40B4-BE49-F238E27FC236}">
                    <a16:creationId xmlns:a16="http://schemas.microsoft.com/office/drawing/2014/main" id="{9CA825F0-2E01-0C45-BD64-EF5DAA9A9FBE}"/>
                  </a:ext>
                </a:extLst>
              </p:cNvPr>
              <p:cNvSpPr/>
              <p:nvPr/>
            </p:nvSpPr>
            <p:spPr>
              <a:xfrm rot="11880952">
                <a:off x="5028863" y="4319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Teardrop 241">
                <a:extLst>
                  <a:ext uri="{FF2B5EF4-FFF2-40B4-BE49-F238E27FC236}">
                    <a16:creationId xmlns:a16="http://schemas.microsoft.com/office/drawing/2014/main" id="{7CE0D6B9-C498-1344-AAA8-F883503CD908}"/>
                  </a:ext>
                </a:extLst>
              </p:cNvPr>
              <p:cNvSpPr/>
              <p:nvPr/>
            </p:nvSpPr>
            <p:spPr>
              <a:xfrm rot="12385678">
                <a:off x="5057633" y="440698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Teardrop 242">
                <a:extLst>
                  <a:ext uri="{FF2B5EF4-FFF2-40B4-BE49-F238E27FC236}">
                    <a16:creationId xmlns:a16="http://schemas.microsoft.com/office/drawing/2014/main" id="{C27C31BF-EBF2-1244-A864-F21C1760453F}"/>
                  </a:ext>
                </a:extLst>
              </p:cNvPr>
              <p:cNvSpPr/>
              <p:nvPr/>
            </p:nvSpPr>
            <p:spPr>
              <a:xfrm rot="12727630">
                <a:off x="5084741" y="448717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Teardrop 243">
                <a:extLst>
                  <a:ext uri="{FF2B5EF4-FFF2-40B4-BE49-F238E27FC236}">
                    <a16:creationId xmlns:a16="http://schemas.microsoft.com/office/drawing/2014/main" id="{04C73AC9-A321-984A-827E-121DE3C711C2}"/>
                  </a:ext>
                </a:extLst>
              </p:cNvPr>
              <p:cNvSpPr/>
              <p:nvPr/>
            </p:nvSpPr>
            <p:spPr>
              <a:xfrm rot="13150350">
                <a:off x="5105296" y="4562578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Teardrop 244">
                <a:extLst>
                  <a:ext uri="{FF2B5EF4-FFF2-40B4-BE49-F238E27FC236}">
                    <a16:creationId xmlns:a16="http://schemas.microsoft.com/office/drawing/2014/main" id="{F51150A1-0695-5A46-A2F0-79C37316ACAC}"/>
                  </a:ext>
                </a:extLst>
              </p:cNvPr>
              <p:cNvSpPr/>
              <p:nvPr/>
            </p:nvSpPr>
            <p:spPr>
              <a:xfrm rot="13570139">
                <a:off x="5127019" y="463396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Teardrop 245">
                <a:extLst>
                  <a:ext uri="{FF2B5EF4-FFF2-40B4-BE49-F238E27FC236}">
                    <a16:creationId xmlns:a16="http://schemas.microsoft.com/office/drawing/2014/main" id="{6C679428-4ECC-6E4C-A75D-7E189D6FF71D}"/>
                  </a:ext>
                </a:extLst>
              </p:cNvPr>
              <p:cNvSpPr/>
              <p:nvPr/>
            </p:nvSpPr>
            <p:spPr>
              <a:xfrm rot="13982992">
                <a:off x="5149978" y="470772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Teardrop 246">
                <a:extLst>
                  <a:ext uri="{FF2B5EF4-FFF2-40B4-BE49-F238E27FC236}">
                    <a16:creationId xmlns:a16="http://schemas.microsoft.com/office/drawing/2014/main" id="{F25EA0D2-B332-3F43-9308-32DC53D236B0}"/>
                  </a:ext>
                </a:extLst>
              </p:cNvPr>
              <p:cNvSpPr/>
              <p:nvPr/>
            </p:nvSpPr>
            <p:spPr>
              <a:xfrm rot="14177713">
                <a:off x="5169150" y="478283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Teardrop 247">
                <a:extLst>
                  <a:ext uri="{FF2B5EF4-FFF2-40B4-BE49-F238E27FC236}">
                    <a16:creationId xmlns:a16="http://schemas.microsoft.com/office/drawing/2014/main" id="{A8A7650A-22A4-EF40-9122-ACF233F339F0}"/>
                  </a:ext>
                </a:extLst>
              </p:cNvPr>
              <p:cNvSpPr/>
              <p:nvPr/>
            </p:nvSpPr>
            <p:spPr>
              <a:xfrm rot="14808703">
                <a:off x="5182026" y="48528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Teardrop 248">
                <a:extLst>
                  <a:ext uri="{FF2B5EF4-FFF2-40B4-BE49-F238E27FC236}">
                    <a16:creationId xmlns:a16="http://schemas.microsoft.com/office/drawing/2014/main" id="{A955046B-B5AA-B247-99FF-0212B4BF6E76}"/>
                  </a:ext>
                </a:extLst>
              </p:cNvPr>
              <p:cNvSpPr/>
              <p:nvPr/>
            </p:nvSpPr>
            <p:spPr>
              <a:xfrm rot="15190214">
                <a:off x="5202581" y="491474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Teardrop 249">
                <a:extLst>
                  <a:ext uri="{FF2B5EF4-FFF2-40B4-BE49-F238E27FC236}">
                    <a16:creationId xmlns:a16="http://schemas.microsoft.com/office/drawing/2014/main" id="{0BACDDB0-82CC-AF46-9D80-EE4F168E1341}"/>
                  </a:ext>
                </a:extLst>
              </p:cNvPr>
              <p:cNvSpPr/>
              <p:nvPr/>
            </p:nvSpPr>
            <p:spPr>
              <a:xfrm rot="15431766">
                <a:off x="5207072" y="497896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Teardrop 250">
                <a:extLst>
                  <a:ext uri="{FF2B5EF4-FFF2-40B4-BE49-F238E27FC236}">
                    <a16:creationId xmlns:a16="http://schemas.microsoft.com/office/drawing/2014/main" id="{02A40ABA-81DC-C049-B09D-A55C8AA6F022}"/>
                  </a:ext>
                </a:extLst>
              </p:cNvPr>
              <p:cNvSpPr/>
              <p:nvPr/>
            </p:nvSpPr>
            <p:spPr>
              <a:xfrm rot="15936492">
                <a:off x="5217826" y="503915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Teardrop 251">
                <a:extLst>
                  <a:ext uri="{FF2B5EF4-FFF2-40B4-BE49-F238E27FC236}">
                    <a16:creationId xmlns:a16="http://schemas.microsoft.com/office/drawing/2014/main" id="{05A3CAAB-E7D4-FC41-A282-5A3FF78B8378}"/>
                  </a:ext>
                </a:extLst>
              </p:cNvPr>
              <p:cNvSpPr/>
              <p:nvPr/>
            </p:nvSpPr>
            <p:spPr>
              <a:xfrm rot="16200000">
                <a:off x="5219427" y="50906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Teardrop 252">
                <a:extLst>
                  <a:ext uri="{FF2B5EF4-FFF2-40B4-BE49-F238E27FC236}">
                    <a16:creationId xmlns:a16="http://schemas.microsoft.com/office/drawing/2014/main" id="{DDF23F89-7DAE-EF41-A909-9D505DD37AAA}"/>
                  </a:ext>
                </a:extLst>
              </p:cNvPr>
              <p:cNvSpPr/>
              <p:nvPr/>
            </p:nvSpPr>
            <p:spPr>
              <a:xfrm rot="15862416">
                <a:off x="5217462" y="514353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Teardrop 253">
                <a:extLst>
                  <a:ext uri="{FF2B5EF4-FFF2-40B4-BE49-F238E27FC236}">
                    <a16:creationId xmlns:a16="http://schemas.microsoft.com/office/drawing/2014/main" id="{DE23DC98-200B-1A4B-81DE-4A0752180FE7}"/>
                  </a:ext>
                </a:extLst>
              </p:cNvPr>
              <p:cNvSpPr/>
              <p:nvPr/>
            </p:nvSpPr>
            <p:spPr>
              <a:xfrm rot="16039247">
                <a:off x="5221953" y="5225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Teardrop 254">
                <a:extLst>
                  <a:ext uri="{FF2B5EF4-FFF2-40B4-BE49-F238E27FC236}">
                    <a16:creationId xmlns:a16="http://schemas.microsoft.com/office/drawing/2014/main" id="{E1BAB66A-0DCA-2548-B669-F5264DE8F9AD}"/>
                  </a:ext>
                </a:extLst>
              </p:cNvPr>
              <p:cNvSpPr/>
              <p:nvPr/>
            </p:nvSpPr>
            <p:spPr>
              <a:xfrm rot="16200000">
                <a:off x="5218378" y="529500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Teardrop 255">
                <a:extLst>
                  <a:ext uri="{FF2B5EF4-FFF2-40B4-BE49-F238E27FC236}">
                    <a16:creationId xmlns:a16="http://schemas.microsoft.com/office/drawing/2014/main" id="{B2915C26-35C1-004C-B3B3-6C79C4412CDF}"/>
                  </a:ext>
                </a:extLst>
              </p:cNvPr>
              <p:cNvSpPr/>
              <p:nvPr/>
            </p:nvSpPr>
            <p:spPr>
              <a:xfrm rot="15936492">
                <a:off x="5212019" y="535184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Teardrop 256">
                <a:extLst>
                  <a:ext uri="{FF2B5EF4-FFF2-40B4-BE49-F238E27FC236}">
                    <a16:creationId xmlns:a16="http://schemas.microsoft.com/office/drawing/2014/main" id="{2192F49F-995B-704A-B1CE-5C59AE6AC56C}"/>
                  </a:ext>
                </a:extLst>
              </p:cNvPr>
              <p:cNvSpPr/>
              <p:nvPr/>
            </p:nvSpPr>
            <p:spPr>
              <a:xfrm rot="16200000">
                <a:off x="5213620" y="541236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Teardrop 257">
                <a:extLst>
                  <a:ext uri="{FF2B5EF4-FFF2-40B4-BE49-F238E27FC236}">
                    <a16:creationId xmlns:a16="http://schemas.microsoft.com/office/drawing/2014/main" id="{45BF2A3D-AD53-4146-BB29-27119A9DEF3D}"/>
                  </a:ext>
                </a:extLst>
              </p:cNvPr>
              <p:cNvSpPr/>
              <p:nvPr/>
            </p:nvSpPr>
            <p:spPr>
              <a:xfrm rot="16966551">
                <a:off x="4803440" y="422638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Teardrop 258">
                <a:extLst>
                  <a:ext uri="{FF2B5EF4-FFF2-40B4-BE49-F238E27FC236}">
                    <a16:creationId xmlns:a16="http://schemas.microsoft.com/office/drawing/2014/main" id="{EC6AB13C-C808-3C44-B4B2-3167B74D2487}"/>
                  </a:ext>
                </a:extLst>
              </p:cNvPr>
              <p:cNvSpPr/>
              <p:nvPr/>
            </p:nvSpPr>
            <p:spPr>
              <a:xfrm rot="17059445">
                <a:off x="4842950" y="430515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Teardrop 259">
                <a:extLst>
                  <a:ext uri="{FF2B5EF4-FFF2-40B4-BE49-F238E27FC236}">
                    <a16:creationId xmlns:a16="http://schemas.microsoft.com/office/drawing/2014/main" id="{2F0B7F43-20E2-5842-BE1D-96CB48340981}"/>
                  </a:ext>
                </a:extLst>
              </p:cNvPr>
              <p:cNvSpPr/>
              <p:nvPr/>
            </p:nvSpPr>
            <p:spPr>
              <a:xfrm rot="17059445">
                <a:off x="4870568" y="4375236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Teardrop 260">
                <a:extLst>
                  <a:ext uri="{FF2B5EF4-FFF2-40B4-BE49-F238E27FC236}">
                    <a16:creationId xmlns:a16="http://schemas.microsoft.com/office/drawing/2014/main" id="{76567D04-9E23-994D-9FFE-C002648F19EB}"/>
                  </a:ext>
                </a:extLst>
              </p:cNvPr>
              <p:cNvSpPr/>
              <p:nvPr/>
            </p:nvSpPr>
            <p:spPr>
              <a:xfrm rot="17228927">
                <a:off x="4901685" y="4444976"/>
                <a:ext cx="73549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Teardrop 261">
                <a:extLst>
                  <a:ext uri="{FF2B5EF4-FFF2-40B4-BE49-F238E27FC236}">
                    <a16:creationId xmlns:a16="http://schemas.microsoft.com/office/drawing/2014/main" id="{7837DCB9-F2C4-8F47-81DB-8D37A971E80E}"/>
                  </a:ext>
                </a:extLst>
              </p:cNvPr>
              <p:cNvSpPr/>
              <p:nvPr/>
            </p:nvSpPr>
            <p:spPr>
              <a:xfrm rot="17452999">
                <a:off x="4917338" y="4522591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Teardrop 262">
                <a:extLst>
                  <a:ext uri="{FF2B5EF4-FFF2-40B4-BE49-F238E27FC236}">
                    <a16:creationId xmlns:a16="http://schemas.microsoft.com/office/drawing/2014/main" id="{1A7704BB-5F35-4F41-AB1E-F4DD3C763DEE}"/>
                  </a:ext>
                </a:extLst>
              </p:cNvPr>
              <p:cNvSpPr/>
              <p:nvPr/>
            </p:nvSpPr>
            <p:spPr>
              <a:xfrm rot="17620274">
                <a:off x="4943446" y="461278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4" name="Teardrop 263">
                <a:extLst>
                  <a:ext uri="{FF2B5EF4-FFF2-40B4-BE49-F238E27FC236}">
                    <a16:creationId xmlns:a16="http://schemas.microsoft.com/office/drawing/2014/main" id="{32D27240-2933-3845-8997-8E8353AE2592}"/>
                  </a:ext>
                </a:extLst>
              </p:cNvPr>
              <p:cNvSpPr/>
              <p:nvPr/>
            </p:nvSpPr>
            <p:spPr>
              <a:xfrm rot="17452999">
                <a:off x="4963251" y="470221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Teardrop 264">
                <a:extLst>
                  <a:ext uri="{FF2B5EF4-FFF2-40B4-BE49-F238E27FC236}">
                    <a16:creationId xmlns:a16="http://schemas.microsoft.com/office/drawing/2014/main" id="{02D10A05-4519-C145-92C8-90815D26F618}"/>
                  </a:ext>
                </a:extLst>
              </p:cNvPr>
              <p:cNvSpPr/>
              <p:nvPr/>
            </p:nvSpPr>
            <p:spPr>
              <a:xfrm rot="17620274">
                <a:off x="4989359" y="4792405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Teardrop 265">
                <a:extLst>
                  <a:ext uri="{FF2B5EF4-FFF2-40B4-BE49-F238E27FC236}">
                    <a16:creationId xmlns:a16="http://schemas.microsoft.com/office/drawing/2014/main" id="{2C30EA55-E5A4-4A47-8CE1-2C72CA8E16F8}"/>
                  </a:ext>
                </a:extLst>
              </p:cNvPr>
              <p:cNvSpPr/>
              <p:nvPr/>
            </p:nvSpPr>
            <p:spPr>
              <a:xfrm rot="17569774">
                <a:off x="4992826" y="4873496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Teardrop 266">
                <a:extLst>
                  <a:ext uri="{FF2B5EF4-FFF2-40B4-BE49-F238E27FC236}">
                    <a16:creationId xmlns:a16="http://schemas.microsoft.com/office/drawing/2014/main" id="{081FD342-D33A-AB47-BD13-15447B07384C}"/>
                  </a:ext>
                </a:extLst>
              </p:cNvPr>
              <p:cNvSpPr/>
              <p:nvPr/>
            </p:nvSpPr>
            <p:spPr>
              <a:xfrm rot="17737049">
                <a:off x="5018934" y="4963688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Teardrop 267">
                <a:extLst>
                  <a:ext uri="{FF2B5EF4-FFF2-40B4-BE49-F238E27FC236}">
                    <a16:creationId xmlns:a16="http://schemas.microsoft.com/office/drawing/2014/main" id="{C7BCBED0-EFE4-A249-8E68-01EB1322FCE0}"/>
                  </a:ext>
                </a:extLst>
              </p:cNvPr>
              <p:cNvSpPr/>
              <p:nvPr/>
            </p:nvSpPr>
            <p:spPr>
              <a:xfrm rot="17569774">
                <a:off x="5023331" y="5030482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Teardrop 268">
                <a:extLst>
                  <a:ext uri="{FF2B5EF4-FFF2-40B4-BE49-F238E27FC236}">
                    <a16:creationId xmlns:a16="http://schemas.microsoft.com/office/drawing/2014/main" id="{4CEB696C-80A0-184F-9307-B39436805BAB}"/>
                  </a:ext>
                </a:extLst>
              </p:cNvPr>
              <p:cNvSpPr/>
              <p:nvPr/>
            </p:nvSpPr>
            <p:spPr>
              <a:xfrm rot="17737049">
                <a:off x="5049439" y="5120674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Teardrop 269">
                <a:extLst>
                  <a:ext uri="{FF2B5EF4-FFF2-40B4-BE49-F238E27FC236}">
                    <a16:creationId xmlns:a16="http://schemas.microsoft.com/office/drawing/2014/main" id="{CEC94C23-B0FF-084F-A3CB-67803C13FA80}"/>
                  </a:ext>
                </a:extLst>
              </p:cNvPr>
              <p:cNvSpPr/>
              <p:nvPr/>
            </p:nvSpPr>
            <p:spPr>
              <a:xfrm rot="17569774">
                <a:off x="5052587" y="5201329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1" name="Teardrop 270">
                <a:extLst>
                  <a:ext uri="{FF2B5EF4-FFF2-40B4-BE49-F238E27FC236}">
                    <a16:creationId xmlns:a16="http://schemas.microsoft.com/office/drawing/2014/main" id="{78AF57CB-A0C0-9041-9F9A-F7963365C707}"/>
                  </a:ext>
                </a:extLst>
              </p:cNvPr>
              <p:cNvSpPr/>
              <p:nvPr/>
            </p:nvSpPr>
            <p:spPr>
              <a:xfrm rot="17437458">
                <a:off x="5063076" y="5283486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Teardrop 271">
                <a:extLst>
                  <a:ext uri="{FF2B5EF4-FFF2-40B4-BE49-F238E27FC236}">
                    <a16:creationId xmlns:a16="http://schemas.microsoft.com/office/drawing/2014/main" id="{0D5A1B6B-35A2-C141-BCA0-75AAD5F20153}"/>
                  </a:ext>
                </a:extLst>
              </p:cNvPr>
              <p:cNvSpPr/>
              <p:nvPr/>
            </p:nvSpPr>
            <p:spPr>
              <a:xfrm rot="17006889">
                <a:off x="5067248" y="5354911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Teardrop 272">
                <a:extLst>
                  <a:ext uri="{FF2B5EF4-FFF2-40B4-BE49-F238E27FC236}">
                    <a16:creationId xmlns:a16="http://schemas.microsoft.com/office/drawing/2014/main" id="{850A9D1B-9AF1-B14F-B209-2D74F45A4A74}"/>
                  </a:ext>
                </a:extLst>
              </p:cNvPr>
              <p:cNvSpPr/>
              <p:nvPr/>
            </p:nvSpPr>
            <p:spPr>
              <a:xfrm rot="17006889">
                <a:off x="5066026" y="5421902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EA61033C-9ED4-3140-9279-27E6851FC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43300" y="4389120"/>
              <a:ext cx="520700" cy="508000"/>
            </a:xfrm>
            <a:prstGeom prst="rect">
              <a:avLst/>
            </a:prstGeom>
          </p:spPr>
        </p:pic>
        <p:pic>
          <p:nvPicPr>
            <p:cNvPr id="221" name="Picture 220">
              <a:extLst>
                <a:ext uri="{FF2B5EF4-FFF2-40B4-BE49-F238E27FC236}">
                  <a16:creationId xmlns:a16="http://schemas.microsoft.com/office/drawing/2014/main" id="{573A8275-9ED6-FA40-90A4-927265D4C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22465" y="4541004"/>
              <a:ext cx="342900" cy="304800"/>
            </a:xfrm>
            <a:prstGeom prst="rect">
              <a:avLst/>
            </a:prstGeom>
          </p:spPr>
        </p:pic>
        <p:pic>
          <p:nvPicPr>
            <p:cNvPr id="222" name="Picture 221">
              <a:extLst>
                <a:ext uri="{FF2B5EF4-FFF2-40B4-BE49-F238E27FC236}">
                  <a16:creationId xmlns:a16="http://schemas.microsoft.com/office/drawing/2014/main" id="{8D8D8B88-F012-8646-895B-7D9A68FD2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94533" y="4739731"/>
              <a:ext cx="393700" cy="292100"/>
            </a:xfrm>
            <a:prstGeom prst="rect">
              <a:avLst/>
            </a:prstGeom>
          </p:spPr>
        </p:pic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BA8D5150-EEFE-9B4D-97D7-C8F72FABA71B}"/>
              </a:ext>
            </a:extLst>
          </p:cNvPr>
          <p:cNvGrpSpPr/>
          <p:nvPr/>
        </p:nvGrpSpPr>
        <p:grpSpPr>
          <a:xfrm>
            <a:off x="2117811" y="2998449"/>
            <a:ext cx="554175" cy="844477"/>
            <a:chOff x="1546968" y="3142034"/>
            <a:chExt cx="567424" cy="925140"/>
          </a:xfrm>
        </p:grpSpPr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A4C59B6B-F78C-FE47-BF10-D278BC5D0AF0}"/>
                </a:ext>
              </a:extLst>
            </p:cNvPr>
            <p:cNvSpPr/>
            <p:nvPr/>
          </p:nvSpPr>
          <p:spPr>
            <a:xfrm>
              <a:off x="1739393" y="3959224"/>
              <a:ext cx="374999" cy="107950"/>
            </a:xfrm>
            <a:custGeom>
              <a:avLst/>
              <a:gdLst>
                <a:gd name="connsiteX0" fmla="*/ 46512 w 366243"/>
                <a:gd name="connsiteY0" fmla="*/ 0 h 98538"/>
                <a:gd name="connsiteX1" fmla="*/ 31008 w 366243"/>
                <a:gd name="connsiteY1" fmla="*/ 5796 h 98538"/>
                <a:gd name="connsiteX2" fmla="*/ 12403 w 366243"/>
                <a:gd name="connsiteY2" fmla="*/ 17389 h 98538"/>
                <a:gd name="connsiteX3" fmla="*/ 6201 w 366243"/>
                <a:gd name="connsiteY3" fmla="*/ 26083 h 98538"/>
                <a:gd name="connsiteX4" fmla="*/ 0 w 366243"/>
                <a:gd name="connsiteY4" fmla="*/ 43472 h 98538"/>
                <a:gd name="connsiteX5" fmla="*/ 12403 w 366243"/>
                <a:gd name="connsiteY5" fmla="*/ 72454 h 98538"/>
                <a:gd name="connsiteX6" fmla="*/ 31008 w 366243"/>
                <a:gd name="connsiteY6" fmla="*/ 78250 h 98538"/>
                <a:gd name="connsiteX7" fmla="*/ 40311 w 366243"/>
                <a:gd name="connsiteY7" fmla="*/ 81148 h 98538"/>
                <a:gd name="connsiteX8" fmla="*/ 83723 w 366243"/>
                <a:gd name="connsiteY8" fmla="*/ 78250 h 98538"/>
                <a:gd name="connsiteX9" fmla="*/ 93025 w 366243"/>
                <a:gd name="connsiteY9" fmla="*/ 75352 h 98538"/>
                <a:gd name="connsiteX10" fmla="*/ 111631 w 366243"/>
                <a:gd name="connsiteY10" fmla="*/ 63759 h 98538"/>
                <a:gd name="connsiteX11" fmla="*/ 120933 w 366243"/>
                <a:gd name="connsiteY11" fmla="*/ 60861 h 98538"/>
                <a:gd name="connsiteX12" fmla="*/ 139538 w 366243"/>
                <a:gd name="connsiteY12" fmla="*/ 49269 h 98538"/>
                <a:gd name="connsiteX13" fmla="*/ 148841 w 366243"/>
                <a:gd name="connsiteY13" fmla="*/ 43472 h 98538"/>
                <a:gd name="connsiteX14" fmla="*/ 158144 w 366243"/>
                <a:gd name="connsiteY14" fmla="*/ 40574 h 98538"/>
                <a:gd name="connsiteX15" fmla="*/ 192253 w 366243"/>
                <a:gd name="connsiteY15" fmla="*/ 46370 h 98538"/>
                <a:gd name="connsiteX16" fmla="*/ 201556 w 366243"/>
                <a:gd name="connsiteY16" fmla="*/ 52167 h 98538"/>
                <a:gd name="connsiteX17" fmla="*/ 213959 w 366243"/>
                <a:gd name="connsiteY17" fmla="*/ 69556 h 98538"/>
                <a:gd name="connsiteX18" fmla="*/ 232564 w 366243"/>
                <a:gd name="connsiteY18" fmla="*/ 86945 h 98538"/>
                <a:gd name="connsiteX19" fmla="*/ 248069 w 366243"/>
                <a:gd name="connsiteY19" fmla="*/ 98538 h 98538"/>
                <a:gd name="connsiteX20" fmla="*/ 266674 w 366243"/>
                <a:gd name="connsiteY20" fmla="*/ 92741 h 98538"/>
                <a:gd name="connsiteX21" fmla="*/ 275977 w 366243"/>
                <a:gd name="connsiteY21" fmla="*/ 89843 h 98538"/>
                <a:gd name="connsiteX22" fmla="*/ 285279 w 366243"/>
                <a:gd name="connsiteY22" fmla="*/ 84047 h 98538"/>
                <a:gd name="connsiteX23" fmla="*/ 294582 w 366243"/>
                <a:gd name="connsiteY23" fmla="*/ 81148 h 98538"/>
                <a:gd name="connsiteX24" fmla="*/ 313187 w 366243"/>
                <a:gd name="connsiteY24" fmla="*/ 69556 h 98538"/>
                <a:gd name="connsiteX25" fmla="*/ 331792 w 366243"/>
                <a:gd name="connsiteY25" fmla="*/ 57963 h 98538"/>
                <a:gd name="connsiteX26" fmla="*/ 341095 w 366243"/>
                <a:gd name="connsiteY26" fmla="*/ 52167 h 98538"/>
                <a:gd name="connsiteX27" fmla="*/ 350397 w 366243"/>
                <a:gd name="connsiteY27" fmla="*/ 49269 h 98538"/>
                <a:gd name="connsiteX28" fmla="*/ 365902 w 366243"/>
                <a:gd name="connsiteY28" fmla="*/ 63759 h 98538"/>
                <a:gd name="connsiteX29" fmla="*/ 365902 w 366243"/>
                <a:gd name="connsiteY29" fmla="*/ 69556 h 9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66243" h="98538" extrusionOk="0">
                  <a:moveTo>
                    <a:pt x="46512" y="0"/>
                  </a:moveTo>
                  <a:cubicBezTo>
                    <a:pt x="40664" y="1513"/>
                    <a:pt x="35065" y="3616"/>
                    <a:pt x="31008" y="5796"/>
                  </a:cubicBezTo>
                  <a:cubicBezTo>
                    <a:pt x="24466" y="9131"/>
                    <a:pt x="12402" y="17389"/>
                    <a:pt x="12403" y="17389"/>
                  </a:cubicBezTo>
                  <a:cubicBezTo>
                    <a:pt x="9948" y="20665"/>
                    <a:pt x="7565" y="23728"/>
                    <a:pt x="6201" y="26083"/>
                  </a:cubicBezTo>
                  <a:cubicBezTo>
                    <a:pt x="3547" y="31667"/>
                    <a:pt x="0" y="43472"/>
                    <a:pt x="0" y="43472"/>
                  </a:cubicBezTo>
                  <a:cubicBezTo>
                    <a:pt x="3674" y="62270"/>
                    <a:pt x="-2618" y="64389"/>
                    <a:pt x="12403" y="72454"/>
                  </a:cubicBezTo>
                  <a:cubicBezTo>
                    <a:pt x="18030" y="74882"/>
                    <a:pt x="24008" y="77069"/>
                    <a:pt x="31008" y="78250"/>
                  </a:cubicBezTo>
                  <a:cubicBezTo>
                    <a:pt x="33581" y="79194"/>
                    <a:pt x="36521" y="80265"/>
                    <a:pt x="40311" y="81148"/>
                  </a:cubicBezTo>
                  <a:cubicBezTo>
                    <a:pt x="52878" y="77975"/>
                    <a:pt x="69561" y="81548"/>
                    <a:pt x="83723" y="78250"/>
                  </a:cubicBezTo>
                  <a:cubicBezTo>
                    <a:pt x="86888" y="77888"/>
                    <a:pt x="90437" y="76097"/>
                    <a:pt x="93025" y="75352"/>
                  </a:cubicBezTo>
                  <a:cubicBezTo>
                    <a:pt x="99883" y="73031"/>
                    <a:pt x="105199" y="65330"/>
                    <a:pt x="111631" y="63759"/>
                  </a:cubicBezTo>
                  <a:cubicBezTo>
                    <a:pt x="114985" y="62631"/>
                    <a:pt x="117476" y="62192"/>
                    <a:pt x="120933" y="60861"/>
                  </a:cubicBezTo>
                  <a:cubicBezTo>
                    <a:pt x="128203" y="56540"/>
                    <a:pt x="132744" y="52903"/>
                    <a:pt x="139538" y="49269"/>
                  </a:cubicBezTo>
                  <a:cubicBezTo>
                    <a:pt x="142501" y="46992"/>
                    <a:pt x="144907" y="44198"/>
                    <a:pt x="148841" y="43472"/>
                  </a:cubicBezTo>
                  <a:cubicBezTo>
                    <a:pt x="151486" y="42522"/>
                    <a:pt x="154409" y="42183"/>
                    <a:pt x="158144" y="40574"/>
                  </a:cubicBezTo>
                  <a:cubicBezTo>
                    <a:pt x="165797" y="42097"/>
                    <a:pt x="182271" y="42658"/>
                    <a:pt x="192253" y="46370"/>
                  </a:cubicBezTo>
                  <a:cubicBezTo>
                    <a:pt x="195869" y="48138"/>
                    <a:pt x="198445" y="50484"/>
                    <a:pt x="201556" y="52167"/>
                  </a:cubicBezTo>
                  <a:cubicBezTo>
                    <a:pt x="206718" y="57353"/>
                    <a:pt x="208341" y="65182"/>
                    <a:pt x="213959" y="69556"/>
                  </a:cubicBezTo>
                  <a:cubicBezTo>
                    <a:pt x="219034" y="75412"/>
                    <a:pt x="228040" y="80798"/>
                    <a:pt x="232564" y="86945"/>
                  </a:cubicBezTo>
                  <a:cubicBezTo>
                    <a:pt x="239767" y="98610"/>
                    <a:pt x="235507" y="92962"/>
                    <a:pt x="248069" y="98538"/>
                  </a:cubicBezTo>
                  <a:cubicBezTo>
                    <a:pt x="256877" y="96786"/>
                    <a:pt x="262733" y="94478"/>
                    <a:pt x="266674" y="92741"/>
                  </a:cubicBezTo>
                  <a:cubicBezTo>
                    <a:pt x="270303" y="92346"/>
                    <a:pt x="273381" y="91929"/>
                    <a:pt x="275977" y="89843"/>
                  </a:cubicBezTo>
                  <a:cubicBezTo>
                    <a:pt x="279837" y="88177"/>
                    <a:pt x="282117" y="86183"/>
                    <a:pt x="285279" y="84047"/>
                  </a:cubicBezTo>
                  <a:cubicBezTo>
                    <a:pt x="288541" y="82580"/>
                    <a:pt x="292045" y="82562"/>
                    <a:pt x="294582" y="81148"/>
                  </a:cubicBezTo>
                  <a:cubicBezTo>
                    <a:pt x="301361" y="77984"/>
                    <a:pt x="306733" y="73334"/>
                    <a:pt x="313187" y="69556"/>
                  </a:cubicBezTo>
                  <a:cubicBezTo>
                    <a:pt x="320886" y="64074"/>
                    <a:pt x="323157" y="64143"/>
                    <a:pt x="331792" y="57963"/>
                  </a:cubicBezTo>
                  <a:cubicBezTo>
                    <a:pt x="334106" y="55729"/>
                    <a:pt x="338127" y="52710"/>
                    <a:pt x="341095" y="52167"/>
                  </a:cubicBezTo>
                  <a:cubicBezTo>
                    <a:pt x="345233" y="50496"/>
                    <a:pt x="348110" y="49572"/>
                    <a:pt x="350397" y="49269"/>
                  </a:cubicBezTo>
                  <a:cubicBezTo>
                    <a:pt x="357311" y="54155"/>
                    <a:pt x="362802" y="55165"/>
                    <a:pt x="365902" y="63759"/>
                  </a:cubicBezTo>
                  <a:cubicBezTo>
                    <a:pt x="366967" y="65474"/>
                    <a:pt x="365888" y="67718"/>
                    <a:pt x="365902" y="69556"/>
                  </a:cubicBezTo>
                </a:path>
              </a:pathLst>
            </a:custGeom>
            <a:noFill/>
            <a:ln w="57150">
              <a:solidFill>
                <a:schemeClr val="accent4">
                  <a:lumMod val="60000"/>
                  <a:lumOff val="4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47625 w 374999"/>
                        <a:gd name="connsiteY0" fmla="*/ 0 h 107950"/>
                        <a:gd name="connsiteX1" fmla="*/ 31750 w 374999"/>
                        <a:gd name="connsiteY1" fmla="*/ 6350 h 107950"/>
                        <a:gd name="connsiteX2" fmla="*/ 12700 w 374999"/>
                        <a:gd name="connsiteY2" fmla="*/ 19050 h 107950"/>
                        <a:gd name="connsiteX3" fmla="*/ 6350 w 374999"/>
                        <a:gd name="connsiteY3" fmla="*/ 28575 h 107950"/>
                        <a:gd name="connsiteX4" fmla="*/ 0 w 374999"/>
                        <a:gd name="connsiteY4" fmla="*/ 47625 h 107950"/>
                        <a:gd name="connsiteX5" fmla="*/ 12700 w 374999"/>
                        <a:gd name="connsiteY5" fmla="*/ 79375 h 107950"/>
                        <a:gd name="connsiteX6" fmla="*/ 31750 w 374999"/>
                        <a:gd name="connsiteY6" fmla="*/ 85725 h 107950"/>
                        <a:gd name="connsiteX7" fmla="*/ 41275 w 374999"/>
                        <a:gd name="connsiteY7" fmla="*/ 88900 h 107950"/>
                        <a:gd name="connsiteX8" fmla="*/ 85725 w 374999"/>
                        <a:gd name="connsiteY8" fmla="*/ 85725 h 107950"/>
                        <a:gd name="connsiteX9" fmla="*/ 95250 w 374999"/>
                        <a:gd name="connsiteY9" fmla="*/ 82550 h 107950"/>
                        <a:gd name="connsiteX10" fmla="*/ 114300 w 374999"/>
                        <a:gd name="connsiteY10" fmla="*/ 69850 h 107950"/>
                        <a:gd name="connsiteX11" fmla="*/ 123825 w 374999"/>
                        <a:gd name="connsiteY11" fmla="*/ 66675 h 107950"/>
                        <a:gd name="connsiteX12" fmla="*/ 142875 w 374999"/>
                        <a:gd name="connsiteY12" fmla="*/ 53975 h 107950"/>
                        <a:gd name="connsiteX13" fmla="*/ 152400 w 374999"/>
                        <a:gd name="connsiteY13" fmla="*/ 47625 h 107950"/>
                        <a:gd name="connsiteX14" fmla="*/ 161925 w 374999"/>
                        <a:gd name="connsiteY14" fmla="*/ 44450 h 107950"/>
                        <a:gd name="connsiteX15" fmla="*/ 196850 w 374999"/>
                        <a:gd name="connsiteY15" fmla="*/ 50800 h 107950"/>
                        <a:gd name="connsiteX16" fmla="*/ 206375 w 374999"/>
                        <a:gd name="connsiteY16" fmla="*/ 57150 h 107950"/>
                        <a:gd name="connsiteX17" fmla="*/ 219075 w 374999"/>
                        <a:gd name="connsiteY17" fmla="*/ 76200 h 107950"/>
                        <a:gd name="connsiteX18" fmla="*/ 238125 w 374999"/>
                        <a:gd name="connsiteY18" fmla="*/ 95250 h 107950"/>
                        <a:gd name="connsiteX19" fmla="*/ 254000 w 374999"/>
                        <a:gd name="connsiteY19" fmla="*/ 107950 h 107950"/>
                        <a:gd name="connsiteX20" fmla="*/ 273050 w 374999"/>
                        <a:gd name="connsiteY20" fmla="*/ 101600 h 107950"/>
                        <a:gd name="connsiteX21" fmla="*/ 282575 w 374999"/>
                        <a:gd name="connsiteY21" fmla="*/ 98425 h 107950"/>
                        <a:gd name="connsiteX22" fmla="*/ 292100 w 374999"/>
                        <a:gd name="connsiteY22" fmla="*/ 92075 h 107950"/>
                        <a:gd name="connsiteX23" fmla="*/ 301625 w 374999"/>
                        <a:gd name="connsiteY23" fmla="*/ 88900 h 107950"/>
                        <a:gd name="connsiteX24" fmla="*/ 320675 w 374999"/>
                        <a:gd name="connsiteY24" fmla="*/ 76200 h 107950"/>
                        <a:gd name="connsiteX25" fmla="*/ 339725 w 374999"/>
                        <a:gd name="connsiteY25" fmla="*/ 63500 h 107950"/>
                        <a:gd name="connsiteX26" fmla="*/ 349250 w 374999"/>
                        <a:gd name="connsiteY26" fmla="*/ 57150 h 107950"/>
                        <a:gd name="connsiteX27" fmla="*/ 358775 w 374999"/>
                        <a:gd name="connsiteY27" fmla="*/ 53975 h 107950"/>
                        <a:gd name="connsiteX28" fmla="*/ 374650 w 374999"/>
                        <a:gd name="connsiteY28" fmla="*/ 69850 h 107950"/>
                        <a:gd name="connsiteX29" fmla="*/ 374650 w 374999"/>
                        <a:gd name="connsiteY29" fmla="*/ 76200 h 1079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74999" h="107950">
                          <a:moveTo>
                            <a:pt x="47625" y="0"/>
                          </a:moveTo>
                          <a:cubicBezTo>
                            <a:pt x="42333" y="2117"/>
                            <a:pt x="36753" y="3621"/>
                            <a:pt x="31750" y="6350"/>
                          </a:cubicBezTo>
                          <a:cubicBezTo>
                            <a:pt x="25050" y="10004"/>
                            <a:pt x="12700" y="19050"/>
                            <a:pt x="12700" y="19050"/>
                          </a:cubicBezTo>
                          <a:cubicBezTo>
                            <a:pt x="10583" y="22225"/>
                            <a:pt x="7900" y="25088"/>
                            <a:pt x="6350" y="28575"/>
                          </a:cubicBezTo>
                          <a:cubicBezTo>
                            <a:pt x="3632" y="34692"/>
                            <a:pt x="0" y="47625"/>
                            <a:pt x="0" y="47625"/>
                          </a:cubicBezTo>
                          <a:cubicBezTo>
                            <a:pt x="2555" y="68065"/>
                            <a:pt x="-3436" y="72204"/>
                            <a:pt x="12700" y="79375"/>
                          </a:cubicBezTo>
                          <a:cubicBezTo>
                            <a:pt x="18817" y="82093"/>
                            <a:pt x="25400" y="83608"/>
                            <a:pt x="31750" y="85725"/>
                          </a:cubicBezTo>
                          <a:lnTo>
                            <a:pt x="41275" y="88900"/>
                          </a:lnTo>
                          <a:cubicBezTo>
                            <a:pt x="56092" y="87842"/>
                            <a:pt x="70972" y="87461"/>
                            <a:pt x="85725" y="85725"/>
                          </a:cubicBezTo>
                          <a:cubicBezTo>
                            <a:pt x="89049" y="85334"/>
                            <a:pt x="92324" y="84175"/>
                            <a:pt x="95250" y="82550"/>
                          </a:cubicBezTo>
                          <a:cubicBezTo>
                            <a:pt x="101921" y="78844"/>
                            <a:pt x="107060" y="72263"/>
                            <a:pt x="114300" y="69850"/>
                          </a:cubicBezTo>
                          <a:cubicBezTo>
                            <a:pt x="117475" y="68792"/>
                            <a:pt x="120899" y="68300"/>
                            <a:pt x="123825" y="66675"/>
                          </a:cubicBezTo>
                          <a:cubicBezTo>
                            <a:pt x="130496" y="62969"/>
                            <a:pt x="136525" y="58208"/>
                            <a:pt x="142875" y="53975"/>
                          </a:cubicBezTo>
                          <a:cubicBezTo>
                            <a:pt x="146050" y="51858"/>
                            <a:pt x="148780" y="48832"/>
                            <a:pt x="152400" y="47625"/>
                          </a:cubicBezTo>
                          <a:lnTo>
                            <a:pt x="161925" y="44450"/>
                          </a:lnTo>
                          <a:cubicBezTo>
                            <a:pt x="170681" y="45544"/>
                            <a:pt x="187061" y="45906"/>
                            <a:pt x="196850" y="50800"/>
                          </a:cubicBezTo>
                          <a:cubicBezTo>
                            <a:pt x="200263" y="52507"/>
                            <a:pt x="203200" y="55033"/>
                            <a:pt x="206375" y="57150"/>
                          </a:cubicBezTo>
                          <a:cubicBezTo>
                            <a:pt x="210608" y="63500"/>
                            <a:pt x="213679" y="70804"/>
                            <a:pt x="219075" y="76200"/>
                          </a:cubicBezTo>
                          <a:cubicBezTo>
                            <a:pt x="225425" y="82550"/>
                            <a:pt x="233144" y="87778"/>
                            <a:pt x="238125" y="95250"/>
                          </a:cubicBezTo>
                          <a:cubicBezTo>
                            <a:pt x="246331" y="107560"/>
                            <a:pt x="240855" y="103568"/>
                            <a:pt x="254000" y="107950"/>
                          </a:cubicBezTo>
                          <a:lnTo>
                            <a:pt x="273050" y="101600"/>
                          </a:lnTo>
                          <a:cubicBezTo>
                            <a:pt x="276225" y="100542"/>
                            <a:pt x="279790" y="100281"/>
                            <a:pt x="282575" y="98425"/>
                          </a:cubicBezTo>
                          <a:cubicBezTo>
                            <a:pt x="285750" y="96308"/>
                            <a:pt x="288687" y="93782"/>
                            <a:pt x="292100" y="92075"/>
                          </a:cubicBezTo>
                          <a:cubicBezTo>
                            <a:pt x="295093" y="90578"/>
                            <a:pt x="298699" y="90525"/>
                            <a:pt x="301625" y="88900"/>
                          </a:cubicBezTo>
                          <a:cubicBezTo>
                            <a:pt x="308296" y="85194"/>
                            <a:pt x="314325" y="80433"/>
                            <a:pt x="320675" y="76200"/>
                          </a:cubicBezTo>
                          <a:lnTo>
                            <a:pt x="339725" y="63500"/>
                          </a:lnTo>
                          <a:cubicBezTo>
                            <a:pt x="342900" y="61383"/>
                            <a:pt x="345630" y="58357"/>
                            <a:pt x="349250" y="57150"/>
                          </a:cubicBezTo>
                          <a:lnTo>
                            <a:pt x="358775" y="53975"/>
                          </a:lnTo>
                          <a:cubicBezTo>
                            <a:pt x="366857" y="59363"/>
                            <a:pt x="370802" y="60229"/>
                            <a:pt x="374650" y="69850"/>
                          </a:cubicBezTo>
                          <a:cubicBezTo>
                            <a:pt x="375436" y="71815"/>
                            <a:pt x="374650" y="74083"/>
                            <a:pt x="374650" y="76200"/>
                          </a:cubicBezTo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Can 275">
              <a:extLst>
                <a:ext uri="{FF2B5EF4-FFF2-40B4-BE49-F238E27FC236}">
                  <a16:creationId xmlns:a16="http://schemas.microsoft.com/office/drawing/2014/main" id="{CF78FFE3-D3FC-0C4A-91E5-FB1CEF07A29E}"/>
                </a:ext>
              </a:extLst>
            </p:cNvPr>
            <p:cNvSpPr/>
            <p:nvPr/>
          </p:nvSpPr>
          <p:spPr>
            <a:xfrm rot="10800000">
              <a:off x="1729395" y="3822699"/>
              <a:ext cx="85725" cy="136525"/>
            </a:xfrm>
            <a:prstGeom prst="can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4768D3D1-B35E-6D4C-B08A-2DC25DF0AA04}"/>
                </a:ext>
              </a:extLst>
            </p:cNvPr>
            <p:cNvGrpSpPr/>
            <p:nvPr/>
          </p:nvGrpSpPr>
          <p:grpSpPr>
            <a:xfrm rot="10800000">
              <a:off x="1546968" y="3142034"/>
              <a:ext cx="450580" cy="720928"/>
              <a:chOff x="1546968" y="3142034"/>
              <a:chExt cx="450580" cy="720928"/>
            </a:xfrm>
          </p:grpSpPr>
          <p:sp>
            <p:nvSpPr>
              <p:cNvPr id="278" name="Trapezoid 277">
                <a:extLst>
                  <a:ext uri="{FF2B5EF4-FFF2-40B4-BE49-F238E27FC236}">
                    <a16:creationId xmlns:a16="http://schemas.microsoft.com/office/drawing/2014/main" id="{6FA9BC43-25F6-F44F-810B-F526969ABACE}"/>
                  </a:ext>
                </a:extLst>
              </p:cNvPr>
              <p:cNvSpPr/>
              <p:nvPr/>
            </p:nvSpPr>
            <p:spPr>
              <a:xfrm>
                <a:off x="1546968" y="3142034"/>
                <a:ext cx="450580" cy="719847"/>
              </a:xfrm>
              <a:custGeom>
                <a:avLst/>
                <a:gdLst>
                  <a:gd name="connsiteX0" fmla="*/ 0 w 440059"/>
                  <a:gd name="connsiteY0" fmla="*/ 657083 h 657083"/>
                  <a:gd name="connsiteX1" fmla="*/ 110015 w 440059"/>
                  <a:gd name="connsiteY1" fmla="*/ 0 h 657083"/>
                  <a:gd name="connsiteX2" fmla="*/ 330044 w 440059"/>
                  <a:gd name="connsiteY2" fmla="*/ 0 h 657083"/>
                  <a:gd name="connsiteX3" fmla="*/ 440059 w 440059"/>
                  <a:gd name="connsiteY3" fmla="*/ 657083 h 657083"/>
                  <a:gd name="connsiteX4" fmla="*/ 0 w 440059"/>
                  <a:gd name="connsiteY4" fmla="*/ 657083 h 65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059" h="657083" fill="none" extrusionOk="0">
                    <a:moveTo>
                      <a:pt x="0" y="657083"/>
                    </a:moveTo>
                    <a:cubicBezTo>
                      <a:pt x="31023" y="521496"/>
                      <a:pt x="91148" y="233566"/>
                      <a:pt x="110015" y="0"/>
                    </a:cubicBezTo>
                    <a:cubicBezTo>
                      <a:pt x="179295" y="-4754"/>
                      <a:pt x="279621" y="7104"/>
                      <a:pt x="330044" y="0"/>
                    </a:cubicBezTo>
                    <a:cubicBezTo>
                      <a:pt x="351106" y="159880"/>
                      <a:pt x="387270" y="467199"/>
                      <a:pt x="440059" y="657083"/>
                    </a:cubicBezTo>
                    <a:cubicBezTo>
                      <a:pt x="271163" y="653708"/>
                      <a:pt x="200673" y="641541"/>
                      <a:pt x="0" y="657083"/>
                    </a:cubicBezTo>
                    <a:close/>
                  </a:path>
                  <a:path w="440059" h="657083" stroke="0" extrusionOk="0">
                    <a:moveTo>
                      <a:pt x="0" y="657083"/>
                    </a:moveTo>
                    <a:cubicBezTo>
                      <a:pt x="26242" y="489303"/>
                      <a:pt x="35239" y="302268"/>
                      <a:pt x="110015" y="0"/>
                    </a:cubicBezTo>
                    <a:cubicBezTo>
                      <a:pt x="157649" y="7648"/>
                      <a:pt x="277287" y="8790"/>
                      <a:pt x="330044" y="0"/>
                    </a:cubicBezTo>
                    <a:cubicBezTo>
                      <a:pt x="334207" y="186876"/>
                      <a:pt x="426310" y="478928"/>
                      <a:pt x="440059" y="657083"/>
                    </a:cubicBezTo>
                    <a:cubicBezTo>
                      <a:pt x="326829" y="662212"/>
                      <a:pt x="102094" y="658731"/>
                      <a:pt x="0" y="65708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70402538">
                      <a:prstGeom prst="trapezoid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9" name="Trapezoid 278">
                <a:extLst>
                  <a:ext uri="{FF2B5EF4-FFF2-40B4-BE49-F238E27FC236}">
                    <a16:creationId xmlns:a16="http://schemas.microsoft.com/office/drawing/2014/main" id="{6CFAF52B-F71D-A14B-B372-E0E22DF92FAA}"/>
                  </a:ext>
                </a:extLst>
              </p:cNvPr>
              <p:cNvSpPr/>
              <p:nvPr/>
            </p:nvSpPr>
            <p:spPr>
              <a:xfrm>
                <a:off x="1553318" y="3794713"/>
                <a:ext cx="436682" cy="68249"/>
              </a:xfrm>
              <a:custGeom>
                <a:avLst/>
                <a:gdLst>
                  <a:gd name="connsiteX0" fmla="*/ 0 w 426486"/>
                  <a:gd name="connsiteY0" fmla="*/ 62298 h 62298"/>
                  <a:gd name="connsiteX1" fmla="*/ 15575 w 426486"/>
                  <a:gd name="connsiteY1" fmla="*/ 0 h 62298"/>
                  <a:gd name="connsiteX2" fmla="*/ 410912 w 426486"/>
                  <a:gd name="connsiteY2" fmla="*/ 0 h 62298"/>
                  <a:gd name="connsiteX3" fmla="*/ 426486 w 426486"/>
                  <a:gd name="connsiteY3" fmla="*/ 62298 h 62298"/>
                  <a:gd name="connsiteX4" fmla="*/ 0 w 426486"/>
                  <a:gd name="connsiteY4" fmla="*/ 62298 h 6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6486" h="62298" fill="none" extrusionOk="0">
                    <a:moveTo>
                      <a:pt x="0" y="62298"/>
                    </a:moveTo>
                    <a:cubicBezTo>
                      <a:pt x="-2728" y="46972"/>
                      <a:pt x="13266" y="15564"/>
                      <a:pt x="15575" y="0"/>
                    </a:cubicBezTo>
                    <a:cubicBezTo>
                      <a:pt x="206031" y="-25297"/>
                      <a:pt x="314280" y="38953"/>
                      <a:pt x="410912" y="0"/>
                    </a:cubicBezTo>
                    <a:cubicBezTo>
                      <a:pt x="418357" y="20252"/>
                      <a:pt x="421161" y="49820"/>
                      <a:pt x="426486" y="62298"/>
                    </a:cubicBezTo>
                    <a:cubicBezTo>
                      <a:pt x="232507" y="110539"/>
                      <a:pt x="89108" y="50182"/>
                      <a:pt x="0" y="62298"/>
                    </a:cubicBezTo>
                    <a:close/>
                  </a:path>
                  <a:path w="426486" h="62298" stroke="0" extrusionOk="0">
                    <a:moveTo>
                      <a:pt x="0" y="62298"/>
                    </a:moveTo>
                    <a:cubicBezTo>
                      <a:pt x="-1230" y="38253"/>
                      <a:pt x="12684" y="18030"/>
                      <a:pt x="15575" y="0"/>
                    </a:cubicBezTo>
                    <a:cubicBezTo>
                      <a:pt x="124711" y="-41425"/>
                      <a:pt x="272916" y="2163"/>
                      <a:pt x="410912" y="0"/>
                    </a:cubicBezTo>
                    <a:cubicBezTo>
                      <a:pt x="420326" y="20356"/>
                      <a:pt x="418327" y="48451"/>
                      <a:pt x="426486" y="62298"/>
                    </a:cubicBezTo>
                    <a:cubicBezTo>
                      <a:pt x="286264" y="90872"/>
                      <a:pt x="124552" y="60546"/>
                      <a:pt x="0" y="62298"/>
                    </a:cubicBezTo>
                    <a:close/>
                  </a:path>
                </a:pathLst>
              </a:custGeom>
              <a:solidFill>
                <a:schemeClr val="tx1"/>
              </a:solidFill>
              <a:ln w="3492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trapezoid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0" name="TextBox 279">
            <a:extLst>
              <a:ext uri="{FF2B5EF4-FFF2-40B4-BE49-F238E27FC236}">
                <a16:creationId xmlns:a16="http://schemas.microsoft.com/office/drawing/2014/main" id="{652DED17-D5BF-FB41-9B3E-DA7C7A98FB36}"/>
              </a:ext>
            </a:extLst>
          </p:cNvPr>
          <p:cNvSpPr txBox="1"/>
          <p:nvPr/>
        </p:nvSpPr>
        <p:spPr>
          <a:xfrm>
            <a:off x="402590" y="8428382"/>
            <a:ext cx="684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378952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26</Words>
  <Application>Microsoft Macintosh PowerPoint</Application>
  <PresentationFormat>Letter Paper (8.5x11 in)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Eiwegger</dc:creator>
  <cp:lastModifiedBy>Thomas Eiwegger</cp:lastModifiedBy>
  <cp:revision>5</cp:revision>
  <dcterms:created xsi:type="dcterms:W3CDTF">2020-09-21T00:13:04Z</dcterms:created>
  <dcterms:modified xsi:type="dcterms:W3CDTF">2020-09-21T00:53:41Z</dcterms:modified>
</cp:coreProperties>
</file>