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39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microsoft.com/office/2016/11/relationships/changesInfo" Target="changesInfos/changesInfo1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堀井 明" userId="1d064549e2e9b675" providerId="LiveId" clId="{BCDD7969-E4DD-4401-9C77-8539F5D570E4}"/>
    <pc:docChg chg="undo custSel delSld modSld">
      <pc:chgData name="堀井 明" userId="1d064549e2e9b675" providerId="LiveId" clId="{BCDD7969-E4DD-4401-9C77-8539F5D570E4}" dt="2020-08-23T23:21:04.874" v="202" actId="47"/>
      <pc:docMkLst>
        <pc:docMk/>
      </pc:docMkLst>
      <pc:sldChg chg="addSp delSp modSp mod">
        <pc:chgData name="堀井 明" userId="1d064549e2e9b675" providerId="LiveId" clId="{BCDD7969-E4DD-4401-9C77-8539F5D570E4}" dt="2020-08-23T23:19:56.733" v="166" actId="2711"/>
        <pc:sldMkLst>
          <pc:docMk/>
          <pc:sldMk cId="3740398008" sldId="257"/>
        </pc:sldMkLst>
        <pc:spChg chg="add del mod">
          <ac:chgData name="堀井 明" userId="1d064549e2e9b675" providerId="LiveId" clId="{BCDD7969-E4DD-4401-9C77-8539F5D570E4}" dt="2020-08-23T23:15:40.741" v="29" actId="478"/>
          <ac:spMkLst>
            <pc:docMk/>
            <pc:sldMk cId="3740398008" sldId="257"/>
            <ac:spMk id="3" creationId="{589312E1-F9D1-4623-B75C-4DD67DCC6642}"/>
          </ac:spMkLst>
        </pc:spChg>
        <pc:spChg chg="add del mod">
          <ac:chgData name="堀井 明" userId="1d064549e2e9b675" providerId="LiveId" clId="{BCDD7969-E4DD-4401-9C77-8539F5D570E4}" dt="2020-08-23T23:15:24.569" v="4" actId="478"/>
          <ac:spMkLst>
            <pc:docMk/>
            <pc:sldMk cId="3740398008" sldId="257"/>
            <ac:spMk id="5" creationId="{DBF460C2-B560-4B0F-97C9-C16DBAE3F9F0}"/>
          </ac:spMkLst>
        </pc:spChg>
        <pc:spChg chg="add mod">
          <ac:chgData name="堀井 明" userId="1d064549e2e9b675" providerId="LiveId" clId="{BCDD7969-E4DD-4401-9C77-8539F5D570E4}" dt="2020-08-23T23:19:32.620" v="162" actId="255"/>
          <ac:spMkLst>
            <pc:docMk/>
            <pc:sldMk cId="3740398008" sldId="257"/>
            <ac:spMk id="6" creationId="{F10AF0DD-CF87-4535-8066-EA31E69CBF7A}"/>
          </ac:spMkLst>
        </pc:spChg>
        <pc:spChg chg="add del mod">
          <ac:chgData name="堀井 明" userId="1d064549e2e9b675" providerId="LiveId" clId="{BCDD7969-E4DD-4401-9C77-8539F5D570E4}" dt="2020-08-23T23:18:55.877" v="137"/>
          <ac:spMkLst>
            <pc:docMk/>
            <pc:sldMk cId="3740398008" sldId="257"/>
            <ac:spMk id="7" creationId="{5CE590E8-A7A9-477A-BB1C-929704F4B607}"/>
          </ac:spMkLst>
        </pc:spChg>
        <pc:spChg chg="add del mod">
          <ac:chgData name="堀井 明" userId="1d064549e2e9b675" providerId="LiveId" clId="{BCDD7969-E4DD-4401-9C77-8539F5D570E4}" dt="2020-08-23T23:18:55.877" v="135" actId="478"/>
          <ac:spMkLst>
            <pc:docMk/>
            <pc:sldMk cId="3740398008" sldId="257"/>
            <ac:spMk id="9" creationId="{1DA401C2-88F4-48A2-ABE1-A726212C7C06}"/>
          </ac:spMkLst>
        </pc:spChg>
        <pc:spChg chg="add del">
          <ac:chgData name="堀井 明" userId="1d064549e2e9b675" providerId="LiveId" clId="{BCDD7969-E4DD-4401-9C77-8539F5D570E4}" dt="2020-08-23T23:18:50.917" v="133" actId="21"/>
          <ac:spMkLst>
            <pc:docMk/>
            <pc:sldMk cId="3740398008" sldId="257"/>
            <ac:spMk id="11" creationId="{7683825A-517C-4407-9E4D-D49D0EC4F4E0}"/>
          </ac:spMkLst>
        </pc:spChg>
        <pc:spChg chg="add del">
          <ac:chgData name="堀井 明" userId="1d064549e2e9b675" providerId="LiveId" clId="{BCDD7969-E4DD-4401-9C77-8539F5D570E4}" dt="2020-08-23T23:18:50.917" v="133" actId="21"/>
          <ac:spMkLst>
            <pc:docMk/>
            <pc:sldMk cId="3740398008" sldId="257"/>
            <ac:spMk id="15" creationId="{79B9C19B-54A3-41C4-9CC8-CA691EDBC348}"/>
          </ac:spMkLst>
        </pc:spChg>
        <pc:spChg chg="add mod">
          <ac:chgData name="堀井 明" userId="1d064549e2e9b675" providerId="LiveId" clId="{BCDD7969-E4DD-4401-9C77-8539F5D570E4}" dt="2020-08-23T23:19:56.733" v="166" actId="2711"/>
          <ac:spMkLst>
            <pc:docMk/>
            <pc:sldMk cId="3740398008" sldId="257"/>
            <ac:spMk id="17" creationId="{D18A9BB0-D7D9-4601-B054-D8F945758327}"/>
          </ac:spMkLst>
        </pc:spChg>
        <pc:spChg chg="add mod">
          <ac:chgData name="堀井 明" userId="1d064549e2e9b675" providerId="LiveId" clId="{BCDD7969-E4DD-4401-9C77-8539F5D570E4}" dt="2020-08-23T23:19:56.733" v="166" actId="2711"/>
          <ac:spMkLst>
            <pc:docMk/>
            <pc:sldMk cId="3740398008" sldId="257"/>
            <ac:spMk id="19" creationId="{AA982C79-9844-4421-BBB5-84EE08E1761D}"/>
          </ac:spMkLst>
        </pc:spChg>
        <pc:picChg chg="add del mod">
          <ac:chgData name="堀井 明" userId="1d064549e2e9b675" providerId="LiveId" clId="{BCDD7969-E4DD-4401-9C77-8539F5D570E4}" dt="2020-08-23T23:17:58.759" v="129" actId="1038"/>
          <ac:picMkLst>
            <pc:docMk/>
            <pc:sldMk cId="3740398008" sldId="257"/>
            <ac:picMk id="4" creationId="{00000000-0000-0000-0000-000000000000}"/>
          </ac:picMkLst>
        </pc:picChg>
        <pc:picChg chg="mod">
          <ac:chgData name="堀井 明" userId="1d064549e2e9b675" providerId="LiveId" clId="{BCDD7969-E4DD-4401-9C77-8539F5D570E4}" dt="2020-08-23T23:17:52.319" v="120" actId="1037"/>
          <ac:picMkLst>
            <pc:docMk/>
            <pc:sldMk cId="3740398008" sldId="257"/>
            <ac:picMk id="12" creationId="{00000000-0000-0000-0000-000000000000}"/>
          </ac:picMkLst>
        </pc:picChg>
      </pc:sldChg>
      <pc:sldChg chg="addSp delSp modSp mod">
        <pc:chgData name="堀井 明" userId="1d064549e2e9b675" providerId="LiveId" clId="{BCDD7969-E4DD-4401-9C77-8539F5D570E4}" dt="2020-08-23T23:21:00.406" v="201" actId="1038"/>
        <pc:sldMkLst>
          <pc:docMk/>
          <pc:sldMk cId="4292987694" sldId="258"/>
        </pc:sldMkLst>
        <pc:spChg chg="add del">
          <ac:chgData name="堀井 明" userId="1d064549e2e9b675" providerId="LiveId" clId="{BCDD7969-E4DD-4401-9C77-8539F5D570E4}" dt="2020-08-23T23:18:33.973" v="131" actId="478"/>
          <ac:spMkLst>
            <pc:docMk/>
            <pc:sldMk cId="4292987694" sldId="258"/>
            <ac:spMk id="2" creationId="{2124954C-D1D4-44B0-A90E-31AF09CD770D}"/>
          </ac:spMkLst>
        </pc:spChg>
        <pc:spChg chg="add del">
          <ac:chgData name="堀井 明" userId="1d064549e2e9b675" providerId="LiveId" clId="{BCDD7969-E4DD-4401-9C77-8539F5D570E4}" dt="2020-08-23T23:18:33.973" v="131" actId="478"/>
          <ac:spMkLst>
            <pc:docMk/>
            <pc:sldMk cId="4292987694" sldId="258"/>
            <ac:spMk id="3" creationId="{BE68FC91-4724-4C5E-A096-85BDF0C08EEF}"/>
          </ac:spMkLst>
        </pc:spChg>
        <pc:spChg chg="mod">
          <ac:chgData name="堀井 明" userId="1d064549e2e9b675" providerId="LiveId" clId="{BCDD7969-E4DD-4401-9C77-8539F5D570E4}" dt="2020-08-23T23:21:00.406" v="201" actId="1038"/>
          <ac:spMkLst>
            <pc:docMk/>
            <pc:sldMk cId="4292987694" sldId="258"/>
            <ac:spMk id="6" creationId="{00000000-0000-0000-0000-000000000000}"/>
          </ac:spMkLst>
        </pc:spChg>
        <pc:spChg chg="mod">
          <ac:chgData name="堀井 明" userId="1d064549e2e9b675" providerId="LiveId" clId="{BCDD7969-E4DD-4401-9C77-8539F5D570E4}" dt="2020-08-23T23:21:00.406" v="201" actId="1038"/>
          <ac:spMkLst>
            <pc:docMk/>
            <pc:sldMk cId="4292987694" sldId="258"/>
            <ac:spMk id="7" creationId="{00000000-0000-0000-0000-000000000000}"/>
          </ac:spMkLst>
        </pc:spChg>
        <pc:spChg chg="add del">
          <ac:chgData name="堀井 明" userId="1d064549e2e9b675" providerId="LiveId" clId="{BCDD7969-E4DD-4401-9C77-8539F5D570E4}" dt="2020-08-23T23:18:33.973" v="131" actId="478"/>
          <ac:spMkLst>
            <pc:docMk/>
            <pc:sldMk cId="4292987694" sldId="258"/>
            <ac:spMk id="11" creationId="{15D82A48-7425-4A73-8EC2-12DF0E752916}"/>
          </ac:spMkLst>
        </pc:spChg>
        <pc:spChg chg="add mod">
          <ac:chgData name="堀井 明" userId="1d064549e2e9b675" providerId="LiveId" clId="{BCDD7969-E4DD-4401-9C77-8539F5D570E4}" dt="2020-08-23T23:19:46.982" v="164" actId="20577"/>
          <ac:spMkLst>
            <pc:docMk/>
            <pc:sldMk cId="4292987694" sldId="258"/>
            <ac:spMk id="13" creationId="{7403C0D5-BE72-46FB-8DAE-267C78540C3F}"/>
          </ac:spMkLst>
        </pc:spChg>
        <pc:picChg chg="mod">
          <ac:chgData name="堀井 明" userId="1d064549e2e9b675" providerId="LiveId" clId="{BCDD7969-E4DD-4401-9C77-8539F5D570E4}" dt="2020-08-23T23:21:00.406" v="201" actId="1038"/>
          <ac:picMkLst>
            <pc:docMk/>
            <pc:sldMk cId="4292987694" sldId="258"/>
            <ac:picMk id="4" creationId="{00000000-0000-0000-0000-000000000000}"/>
          </ac:picMkLst>
        </pc:picChg>
        <pc:picChg chg="mod">
          <ac:chgData name="堀井 明" userId="1d064549e2e9b675" providerId="LiveId" clId="{BCDD7969-E4DD-4401-9C77-8539F5D570E4}" dt="2020-08-23T23:21:00.406" v="201" actId="1038"/>
          <ac:picMkLst>
            <pc:docMk/>
            <pc:sldMk cId="4292987694" sldId="258"/>
            <ac:picMk id="5" creationId="{00000000-0000-0000-0000-000000000000}"/>
          </ac:picMkLst>
        </pc:picChg>
      </pc:sldChg>
      <pc:sldChg chg="del">
        <pc:chgData name="堀井 明" userId="1d064549e2e9b675" providerId="LiveId" clId="{BCDD7969-E4DD-4401-9C77-8539F5D570E4}" dt="2020-08-23T23:21:04.874" v="202" actId="47"/>
        <pc:sldMkLst>
          <pc:docMk/>
          <pc:sldMk cId="2474534717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01D81-21BE-4F3F-B2CD-B8C6D8900093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D77A9-AEEF-4304-ACC4-428F1D54F2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1278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7443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840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981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077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942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9377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2446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7259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359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1128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6807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2B034-FD67-4F62-BFFA-94EE214ADA40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44426-12E6-4189-B84E-C3E7E5121B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1341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/>
          <a:srcRect l="13812" t="11119" r="2265" b="10249"/>
          <a:stretch/>
        </p:blipFill>
        <p:spPr>
          <a:xfrm>
            <a:off x="304803" y="1332422"/>
            <a:ext cx="4326736" cy="392806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3"/>
          <a:srcRect l="4180" t="4788" r="35584" b="14788"/>
          <a:stretch/>
        </p:blipFill>
        <p:spPr>
          <a:xfrm>
            <a:off x="4733834" y="1332422"/>
            <a:ext cx="4020964" cy="3928066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xmlns="" id="{F10AF0DD-CF87-4535-8066-EA31E69CBF7A}"/>
              </a:ext>
            </a:extLst>
          </p:cNvPr>
          <p:cNvSpPr txBox="1"/>
          <p:nvPr/>
        </p:nvSpPr>
        <p:spPr>
          <a:xfrm>
            <a:off x="210213" y="168165"/>
            <a:ext cx="1582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kumimoji="1" lang="ja-JP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xmlns="" id="{D18A9BB0-D7D9-4601-B054-D8F945758327}"/>
              </a:ext>
            </a:extLst>
          </p:cNvPr>
          <p:cNvSpPr txBox="1"/>
          <p:nvPr/>
        </p:nvSpPr>
        <p:spPr>
          <a:xfrm>
            <a:off x="315440" y="1342905"/>
            <a:ext cx="790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xmlns="" id="{AA982C79-9844-4421-BBB5-84EE08E1761D}"/>
              </a:ext>
            </a:extLst>
          </p:cNvPr>
          <p:cNvSpPr txBox="1"/>
          <p:nvPr/>
        </p:nvSpPr>
        <p:spPr>
          <a:xfrm>
            <a:off x="4729393" y="1342905"/>
            <a:ext cx="790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398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00" y="1328113"/>
            <a:ext cx="4174969" cy="410987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03" t="15871" r="23000" b="41804"/>
          <a:stretch/>
        </p:blipFill>
        <p:spPr>
          <a:xfrm>
            <a:off x="4403117" y="1357697"/>
            <a:ext cx="4567977" cy="405071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78810" y="1342905"/>
            <a:ext cx="790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1" lang="ja-JP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14093" y="1342905"/>
            <a:ext cx="790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1" lang="ja-JP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xmlns="" id="{7403C0D5-BE72-46FB-8DAE-267C78540C3F}"/>
              </a:ext>
            </a:extLst>
          </p:cNvPr>
          <p:cNvSpPr txBox="1"/>
          <p:nvPr/>
        </p:nvSpPr>
        <p:spPr>
          <a:xfrm>
            <a:off x="210213" y="168165"/>
            <a:ext cx="1582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kumimoji="1" lang="ja-JP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98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8</Words>
  <Application>Microsoft Office PowerPoint</Application>
  <PresentationFormat>画面に合わせる (4:3)</PresentationFormat>
  <Paragraphs>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神宮 大輔</dc:creator>
  <cp:lastModifiedBy>神宮 大輔</cp:lastModifiedBy>
  <cp:revision>10</cp:revision>
  <dcterms:created xsi:type="dcterms:W3CDTF">2020-06-21T21:49:20Z</dcterms:created>
  <dcterms:modified xsi:type="dcterms:W3CDTF">2020-08-24T06:51:05Z</dcterms:modified>
</cp:coreProperties>
</file>