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12192000" cy="8686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8"/>
    <p:restoredTop sz="94658"/>
  </p:normalViewPr>
  <p:slideViewPr>
    <p:cSldViewPr snapToGrid="0" snapToObjects="1" showGuides="1">
      <p:cViewPr>
        <p:scale>
          <a:sx n="148" d="100"/>
          <a:sy n="148" d="100"/>
        </p:scale>
        <p:origin x="912" y="144"/>
      </p:cViewPr>
      <p:guideLst>
        <p:guide orient="horz" pos="273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21660"/>
            <a:ext cx="10363200" cy="3024293"/>
          </a:xfrm>
        </p:spPr>
        <p:txBody>
          <a:bodyPr anchor="b"/>
          <a:lstStyle>
            <a:lvl1pPr algn="ctr">
              <a:defRPr sz="7600"/>
            </a:lvl1pPr>
          </a:lstStyle>
          <a:p>
            <a:r>
              <a:rPr lang="en-US"/>
              <a:t>Click to edit Master title style</a:t>
            </a:r>
            <a:endParaRPr lang="en-US" dirty="0"/>
          </a:p>
        </p:txBody>
      </p:sp>
      <p:sp>
        <p:nvSpPr>
          <p:cNvPr id="3" name="Subtitle 2"/>
          <p:cNvSpPr>
            <a:spLocks noGrp="1"/>
          </p:cNvSpPr>
          <p:nvPr>
            <p:ph type="subTitle" idx="1"/>
          </p:nvPr>
        </p:nvSpPr>
        <p:spPr>
          <a:xfrm>
            <a:off x="1524000" y="4562581"/>
            <a:ext cx="9144000" cy="2097299"/>
          </a:xfrm>
        </p:spPr>
        <p:txBody>
          <a:bodyPr/>
          <a:lstStyle>
            <a:lvl1pPr marL="0" indent="0" algn="ctr">
              <a:buNone/>
              <a:defRPr sz="3040"/>
            </a:lvl1pPr>
            <a:lvl2pPr marL="579135" indent="0" algn="ctr">
              <a:buNone/>
              <a:defRPr sz="2533"/>
            </a:lvl2pPr>
            <a:lvl3pPr marL="1158270" indent="0" algn="ctr">
              <a:buNone/>
              <a:defRPr sz="2280"/>
            </a:lvl3pPr>
            <a:lvl4pPr marL="1737406" indent="0" algn="ctr">
              <a:buNone/>
              <a:defRPr sz="2027"/>
            </a:lvl4pPr>
            <a:lvl5pPr marL="2316541" indent="0" algn="ctr">
              <a:buNone/>
              <a:defRPr sz="2027"/>
            </a:lvl5pPr>
            <a:lvl6pPr marL="2895676" indent="0" algn="ctr">
              <a:buNone/>
              <a:defRPr sz="2027"/>
            </a:lvl6pPr>
            <a:lvl7pPr marL="3474811" indent="0" algn="ctr">
              <a:buNone/>
              <a:defRPr sz="2027"/>
            </a:lvl7pPr>
            <a:lvl8pPr marL="4053947" indent="0" algn="ctr">
              <a:buNone/>
              <a:defRPr sz="2027"/>
            </a:lvl8pPr>
            <a:lvl9pPr marL="4633082" indent="0" algn="ctr">
              <a:buNone/>
              <a:defRPr sz="202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6CC8835-682E-4147-9908-BC54454EAE17}"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2600116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C8835-682E-4147-9908-BC54454EAE17}"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3178089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62492"/>
            <a:ext cx="2628900" cy="736166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62492"/>
            <a:ext cx="7734300" cy="736166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C8835-682E-4147-9908-BC54454EAE17}"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3859406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C8835-682E-4147-9908-BC54454EAE17}"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174588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65670"/>
            <a:ext cx="10515600" cy="3613467"/>
          </a:xfrm>
        </p:spPr>
        <p:txBody>
          <a:bodyPr anchor="b"/>
          <a:lstStyle>
            <a:lvl1pPr>
              <a:defRPr sz="7600"/>
            </a:lvl1pPr>
          </a:lstStyle>
          <a:p>
            <a:r>
              <a:rPr lang="en-US"/>
              <a:t>Click to edit Master title style</a:t>
            </a:r>
            <a:endParaRPr lang="en-US" dirty="0"/>
          </a:p>
        </p:txBody>
      </p:sp>
      <p:sp>
        <p:nvSpPr>
          <p:cNvPr id="3" name="Text Placeholder 2"/>
          <p:cNvSpPr>
            <a:spLocks noGrp="1"/>
          </p:cNvSpPr>
          <p:nvPr>
            <p:ph type="body" idx="1"/>
          </p:nvPr>
        </p:nvSpPr>
        <p:spPr>
          <a:xfrm>
            <a:off x="831851" y="5813322"/>
            <a:ext cx="10515600" cy="1900237"/>
          </a:xfrm>
        </p:spPr>
        <p:txBody>
          <a:bodyPr/>
          <a:lstStyle>
            <a:lvl1pPr marL="0" indent="0">
              <a:buNone/>
              <a:defRPr sz="3040">
                <a:solidFill>
                  <a:schemeClr val="tx1"/>
                </a:solidFill>
              </a:defRPr>
            </a:lvl1pPr>
            <a:lvl2pPr marL="579135" indent="0">
              <a:buNone/>
              <a:defRPr sz="2533">
                <a:solidFill>
                  <a:schemeClr val="tx1">
                    <a:tint val="75000"/>
                  </a:schemeClr>
                </a:solidFill>
              </a:defRPr>
            </a:lvl2pPr>
            <a:lvl3pPr marL="1158270" indent="0">
              <a:buNone/>
              <a:defRPr sz="2280">
                <a:solidFill>
                  <a:schemeClr val="tx1">
                    <a:tint val="75000"/>
                  </a:schemeClr>
                </a:solidFill>
              </a:defRPr>
            </a:lvl3pPr>
            <a:lvl4pPr marL="1737406" indent="0">
              <a:buNone/>
              <a:defRPr sz="2027">
                <a:solidFill>
                  <a:schemeClr val="tx1">
                    <a:tint val="75000"/>
                  </a:schemeClr>
                </a:solidFill>
              </a:defRPr>
            </a:lvl4pPr>
            <a:lvl5pPr marL="2316541" indent="0">
              <a:buNone/>
              <a:defRPr sz="2027">
                <a:solidFill>
                  <a:schemeClr val="tx1">
                    <a:tint val="75000"/>
                  </a:schemeClr>
                </a:solidFill>
              </a:defRPr>
            </a:lvl5pPr>
            <a:lvl6pPr marL="2895676" indent="0">
              <a:buNone/>
              <a:defRPr sz="2027">
                <a:solidFill>
                  <a:schemeClr val="tx1">
                    <a:tint val="75000"/>
                  </a:schemeClr>
                </a:solidFill>
              </a:defRPr>
            </a:lvl6pPr>
            <a:lvl7pPr marL="3474811" indent="0">
              <a:buNone/>
              <a:defRPr sz="2027">
                <a:solidFill>
                  <a:schemeClr val="tx1">
                    <a:tint val="75000"/>
                  </a:schemeClr>
                </a:solidFill>
              </a:defRPr>
            </a:lvl7pPr>
            <a:lvl8pPr marL="4053947" indent="0">
              <a:buNone/>
              <a:defRPr sz="2027">
                <a:solidFill>
                  <a:schemeClr val="tx1">
                    <a:tint val="75000"/>
                  </a:schemeClr>
                </a:solidFill>
              </a:defRPr>
            </a:lvl8pPr>
            <a:lvl9pPr marL="4633082" indent="0">
              <a:buNone/>
              <a:defRPr sz="202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6CC8835-682E-4147-9908-BC54454EAE17}" type="datetimeFigureOut">
              <a:rPr lang="en-US" smtClean="0"/>
              <a:t>7/10/19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92038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312458"/>
            <a:ext cx="5181600" cy="55116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312458"/>
            <a:ext cx="5181600" cy="55116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CC8835-682E-4147-9908-BC54454EAE17}"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79330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62494"/>
            <a:ext cx="10515600" cy="1679046"/>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129473"/>
            <a:ext cx="5157787"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a:t>Edit Master text styles</a:t>
            </a:r>
          </a:p>
        </p:txBody>
      </p:sp>
      <p:sp>
        <p:nvSpPr>
          <p:cNvPr id="4" name="Content Placeholder 3"/>
          <p:cNvSpPr>
            <a:spLocks noGrp="1"/>
          </p:cNvSpPr>
          <p:nvPr>
            <p:ph sz="half" idx="2"/>
          </p:nvPr>
        </p:nvSpPr>
        <p:spPr>
          <a:xfrm>
            <a:off x="839789" y="3173095"/>
            <a:ext cx="5157787" cy="46671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129473"/>
            <a:ext cx="5183188" cy="1043622"/>
          </a:xfrm>
        </p:spPr>
        <p:txBody>
          <a:bodyPr anchor="b"/>
          <a:lstStyle>
            <a:lvl1pPr marL="0" indent="0">
              <a:buNone/>
              <a:defRPr sz="3040" b="1"/>
            </a:lvl1pPr>
            <a:lvl2pPr marL="579135" indent="0">
              <a:buNone/>
              <a:defRPr sz="2533" b="1"/>
            </a:lvl2pPr>
            <a:lvl3pPr marL="1158270" indent="0">
              <a:buNone/>
              <a:defRPr sz="2280" b="1"/>
            </a:lvl3pPr>
            <a:lvl4pPr marL="1737406" indent="0">
              <a:buNone/>
              <a:defRPr sz="2027" b="1"/>
            </a:lvl4pPr>
            <a:lvl5pPr marL="2316541" indent="0">
              <a:buNone/>
              <a:defRPr sz="2027" b="1"/>
            </a:lvl5pPr>
            <a:lvl6pPr marL="2895676" indent="0">
              <a:buNone/>
              <a:defRPr sz="2027" b="1"/>
            </a:lvl6pPr>
            <a:lvl7pPr marL="3474811" indent="0">
              <a:buNone/>
              <a:defRPr sz="2027" b="1"/>
            </a:lvl7pPr>
            <a:lvl8pPr marL="4053947" indent="0">
              <a:buNone/>
              <a:defRPr sz="2027" b="1"/>
            </a:lvl8pPr>
            <a:lvl9pPr marL="4633082" indent="0">
              <a:buNone/>
              <a:defRPr sz="2027" b="1"/>
            </a:lvl9pPr>
          </a:lstStyle>
          <a:p>
            <a:pPr lvl="0"/>
            <a:r>
              <a:rPr lang="en-US"/>
              <a:t>Edit Master text styles</a:t>
            </a:r>
          </a:p>
        </p:txBody>
      </p:sp>
      <p:sp>
        <p:nvSpPr>
          <p:cNvPr id="6" name="Content Placeholder 5"/>
          <p:cNvSpPr>
            <a:spLocks noGrp="1"/>
          </p:cNvSpPr>
          <p:nvPr>
            <p:ph sz="quarter" idx="4"/>
          </p:nvPr>
        </p:nvSpPr>
        <p:spPr>
          <a:xfrm>
            <a:off x="6172201" y="3173095"/>
            <a:ext cx="5183188" cy="46671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CC8835-682E-4147-9908-BC54454EAE17}" type="datetimeFigureOut">
              <a:rPr lang="en-US" smtClean="0"/>
              <a:t>7/10/19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1268142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CC8835-682E-4147-9908-BC54454EAE17}" type="datetimeFigureOut">
              <a:rPr lang="en-US" smtClean="0"/>
              <a:t>7/10/19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3865201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C8835-682E-4147-9908-BC54454EAE17}" type="datetimeFigureOut">
              <a:rPr lang="en-US" smtClean="0"/>
              <a:t>7/10/19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4281090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9120"/>
            <a:ext cx="3932237" cy="2026920"/>
          </a:xfrm>
        </p:spPr>
        <p:txBody>
          <a:bodyPr anchor="b"/>
          <a:lstStyle>
            <a:lvl1pPr>
              <a:defRPr sz="4053"/>
            </a:lvl1pPr>
          </a:lstStyle>
          <a:p>
            <a:r>
              <a:rPr lang="en-US"/>
              <a:t>Click to edit Master title style</a:t>
            </a:r>
            <a:endParaRPr lang="en-US" dirty="0"/>
          </a:p>
        </p:txBody>
      </p:sp>
      <p:sp>
        <p:nvSpPr>
          <p:cNvPr id="3" name="Content Placeholder 2"/>
          <p:cNvSpPr>
            <a:spLocks noGrp="1"/>
          </p:cNvSpPr>
          <p:nvPr>
            <p:ph idx="1"/>
          </p:nvPr>
        </p:nvSpPr>
        <p:spPr>
          <a:xfrm>
            <a:off x="5183188" y="1250740"/>
            <a:ext cx="6172200" cy="6173258"/>
          </a:xfrm>
        </p:spPr>
        <p:txBody>
          <a:bodyPr/>
          <a:lstStyle>
            <a:lvl1pPr>
              <a:defRPr sz="4053"/>
            </a:lvl1pPr>
            <a:lvl2pPr>
              <a:defRPr sz="3547"/>
            </a:lvl2pPr>
            <a:lvl3pPr>
              <a:defRPr sz="3040"/>
            </a:lvl3pPr>
            <a:lvl4pPr>
              <a:defRPr sz="2533"/>
            </a:lvl4pPr>
            <a:lvl5pPr>
              <a:defRPr sz="2533"/>
            </a:lvl5pPr>
            <a:lvl6pPr>
              <a:defRPr sz="2533"/>
            </a:lvl6pPr>
            <a:lvl7pPr>
              <a:defRPr sz="2533"/>
            </a:lvl7pPr>
            <a:lvl8pPr>
              <a:defRPr sz="2533"/>
            </a:lvl8pPr>
            <a:lvl9pPr>
              <a:defRPr sz="25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606040"/>
            <a:ext cx="3932237"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a:t>Edit Master text styles</a:t>
            </a:r>
          </a:p>
        </p:txBody>
      </p:sp>
      <p:sp>
        <p:nvSpPr>
          <p:cNvPr id="5" name="Date Placeholder 4"/>
          <p:cNvSpPr>
            <a:spLocks noGrp="1"/>
          </p:cNvSpPr>
          <p:nvPr>
            <p:ph type="dt" sz="half" idx="10"/>
          </p:nvPr>
        </p:nvSpPr>
        <p:spPr/>
        <p:txBody>
          <a:bodyPr/>
          <a:lstStyle/>
          <a:p>
            <a:fld id="{F6CC8835-682E-4147-9908-BC54454EAE17}"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286389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9120"/>
            <a:ext cx="3932237" cy="2026920"/>
          </a:xfrm>
        </p:spPr>
        <p:txBody>
          <a:bodyPr anchor="b"/>
          <a:lstStyle>
            <a:lvl1pPr>
              <a:defRPr sz="4053"/>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250740"/>
            <a:ext cx="6172200" cy="6173258"/>
          </a:xfrm>
        </p:spPr>
        <p:txBody>
          <a:bodyPr anchor="t"/>
          <a:lstStyle>
            <a:lvl1pPr marL="0" indent="0">
              <a:buNone/>
              <a:defRPr sz="4053"/>
            </a:lvl1pPr>
            <a:lvl2pPr marL="579135" indent="0">
              <a:buNone/>
              <a:defRPr sz="3547"/>
            </a:lvl2pPr>
            <a:lvl3pPr marL="1158270" indent="0">
              <a:buNone/>
              <a:defRPr sz="3040"/>
            </a:lvl3pPr>
            <a:lvl4pPr marL="1737406" indent="0">
              <a:buNone/>
              <a:defRPr sz="2533"/>
            </a:lvl4pPr>
            <a:lvl5pPr marL="2316541" indent="0">
              <a:buNone/>
              <a:defRPr sz="2533"/>
            </a:lvl5pPr>
            <a:lvl6pPr marL="2895676" indent="0">
              <a:buNone/>
              <a:defRPr sz="2533"/>
            </a:lvl6pPr>
            <a:lvl7pPr marL="3474811" indent="0">
              <a:buNone/>
              <a:defRPr sz="2533"/>
            </a:lvl7pPr>
            <a:lvl8pPr marL="4053947" indent="0">
              <a:buNone/>
              <a:defRPr sz="2533"/>
            </a:lvl8pPr>
            <a:lvl9pPr marL="4633082" indent="0">
              <a:buNone/>
              <a:defRPr sz="2533"/>
            </a:lvl9pPr>
          </a:lstStyle>
          <a:p>
            <a:r>
              <a:rPr lang="en-US"/>
              <a:t>Click icon to add picture</a:t>
            </a:r>
            <a:endParaRPr lang="en-US" dirty="0"/>
          </a:p>
        </p:txBody>
      </p:sp>
      <p:sp>
        <p:nvSpPr>
          <p:cNvPr id="4" name="Text Placeholder 3"/>
          <p:cNvSpPr>
            <a:spLocks noGrp="1"/>
          </p:cNvSpPr>
          <p:nvPr>
            <p:ph type="body" sz="half" idx="2"/>
          </p:nvPr>
        </p:nvSpPr>
        <p:spPr>
          <a:xfrm>
            <a:off x="839788" y="2606040"/>
            <a:ext cx="3932237" cy="4828011"/>
          </a:xfrm>
        </p:spPr>
        <p:txBody>
          <a:bodyPr/>
          <a:lstStyle>
            <a:lvl1pPr marL="0" indent="0">
              <a:buNone/>
              <a:defRPr sz="2027"/>
            </a:lvl1pPr>
            <a:lvl2pPr marL="579135" indent="0">
              <a:buNone/>
              <a:defRPr sz="1773"/>
            </a:lvl2pPr>
            <a:lvl3pPr marL="1158270" indent="0">
              <a:buNone/>
              <a:defRPr sz="1520"/>
            </a:lvl3pPr>
            <a:lvl4pPr marL="1737406" indent="0">
              <a:buNone/>
              <a:defRPr sz="1267"/>
            </a:lvl4pPr>
            <a:lvl5pPr marL="2316541" indent="0">
              <a:buNone/>
              <a:defRPr sz="1267"/>
            </a:lvl5pPr>
            <a:lvl6pPr marL="2895676" indent="0">
              <a:buNone/>
              <a:defRPr sz="1267"/>
            </a:lvl6pPr>
            <a:lvl7pPr marL="3474811" indent="0">
              <a:buNone/>
              <a:defRPr sz="1267"/>
            </a:lvl7pPr>
            <a:lvl8pPr marL="4053947" indent="0">
              <a:buNone/>
              <a:defRPr sz="1267"/>
            </a:lvl8pPr>
            <a:lvl9pPr marL="4633082" indent="0">
              <a:buNone/>
              <a:defRPr sz="1267"/>
            </a:lvl9pPr>
          </a:lstStyle>
          <a:p>
            <a:pPr lvl="0"/>
            <a:r>
              <a:rPr lang="en-US"/>
              <a:t>Edit Master text styles</a:t>
            </a:r>
          </a:p>
        </p:txBody>
      </p:sp>
      <p:sp>
        <p:nvSpPr>
          <p:cNvPr id="5" name="Date Placeholder 4"/>
          <p:cNvSpPr>
            <a:spLocks noGrp="1"/>
          </p:cNvSpPr>
          <p:nvPr>
            <p:ph type="dt" sz="half" idx="10"/>
          </p:nvPr>
        </p:nvSpPr>
        <p:spPr/>
        <p:txBody>
          <a:bodyPr/>
          <a:lstStyle/>
          <a:p>
            <a:fld id="{F6CC8835-682E-4147-9908-BC54454EAE17}" type="datetimeFigureOut">
              <a:rPr lang="en-US" smtClean="0"/>
              <a:t>7/10/19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DD9C5-CB7D-D84A-90FC-1D30E5AFB81C}" type="slidenum">
              <a:rPr lang="en-US" smtClean="0"/>
              <a:t>‹#›</a:t>
            </a:fld>
            <a:endParaRPr lang="en-US"/>
          </a:p>
        </p:txBody>
      </p:sp>
    </p:spTree>
    <p:extLst>
      <p:ext uri="{BB962C8B-B14F-4D97-AF65-F5344CB8AC3E}">
        <p14:creationId xmlns:p14="http://schemas.microsoft.com/office/powerpoint/2010/main" val="567102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62494"/>
            <a:ext cx="10515600" cy="167904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312458"/>
            <a:ext cx="10515600" cy="551169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051378"/>
            <a:ext cx="2743200" cy="462492"/>
          </a:xfrm>
          <a:prstGeom prst="rect">
            <a:avLst/>
          </a:prstGeom>
        </p:spPr>
        <p:txBody>
          <a:bodyPr vert="horz" lIns="91440" tIns="45720" rIns="91440" bIns="45720" rtlCol="0" anchor="ctr"/>
          <a:lstStyle>
            <a:lvl1pPr algn="l">
              <a:defRPr sz="1520">
                <a:solidFill>
                  <a:schemeClr val="tx1">
                    <a:tint val="75000"/>
                  </a:schemeClr>
                </a:solidFill>
              </a:defRPr>
            </a:lvl1pPr>
          </a:lstStyle>
          <a:p>
            <a:fld id="{F6CC8835-682E-4147-9908-BC54454EAE17}" type="datetimeFigureOut">
              <a:rPr lang="en-US" smtClean="0"/>
              <a:t>7/10/19</a:t>
            </a:fld>
            <a:endParaRPr lang="en-US"/>
          </a:p>
        </p:txBody>
      </p:sp>
      <p:sp>
        <p:nvSpPr>
          <p:cNvPr id="5" name="Footer Placeholder 4"/>
          <p:cNvSpPr>
            <a:spLocks noGrp="1"/>
          </p:cNvSpPr>
          <p:nvPr>
            <p:ph type="ftr" sz="quarter" idx="3"/>
          </p:nvPr>
        </p:nvSpPr>
        <p:spPr>
          <a:xfrm>
            <a:off x="4038600" y="8051378"/>
            <a:ext cx="4114800" cy="462492"/>
          </a:xfrm>
          <a:prstGeom prst="rect">
            <a:avLst/>
          </a:prstGeom>
        </p:spPr>
        <p:txBody>
          <a:bodyPr vert="horz" lIns="91440" tIns="45720" rIns="91440" bIns="45720" rtlCol="0" anchor="ctr"/>
          <a:lstStyle>
            <a:lvl1pPr algn="ctr">
              <a:defRPr sz="1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8051378"/>
            <a:ext cx="2743200" cy="462492"/>
          </a:xfrm>
          <a:prstGeom prst="rect">
            <a:avLst/>
          </a:prstGeom>
        </p:spPr>
        <p:txBody>
          <a:bodyPr vert="horz" lIns="91440" tIns="45720" rIns="91440" bIns="45720" rtlCol="0" anchor="ctr"/>
          <a:lstStyle>
            <a:lvl1pPr algn="r">
              <a:defRPr sz="1520">
                <a:solidFill>
                  <a:schemeClr val="tx1">
                    <a:tint val="75000"/>
                  </a:schemeClr>
                </a:solidFill>
              </a:defRPr>
            </a:lvl1pPr>
          </a:lstStyle>
          <a:p>
            <a:fld id="{C7BDD9C5-CB7D-D84A-90FC-1D30E5AFB81C}" type="slidenum">
              <a:rPr lang="en-US" smtClean="0"/>
              <a:t>‹#›</a:t>
            </a:fld>
            <a:endParaRPr lang="en-US"/>
          </a:p>
        </p:txBody>
      </p:sp>
    </p:spTree>
    <p:extLst>
      <p:ext uri="{BB962C8B-B14F-4D97-AF65-F5344CB8AC3E}">
        <p14:creationId xmlns:p14="http://schemas.microsoft.com/office/powerpoint/2010/main" val="3144544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58270" rtl="0" eaLnBrk="1" latinLnBrk="0" hangingPunct="1">
        <a:lnSpc>
          <a:spcPct val="90000"/>
        </a:lnSpc>
        <a:spcBef>
          <a:spcPct val="0"/>
        </a:spcBef>
        <a:buNone/>
        <a:defRPr sz="5573" kern="1200">
          <a:solidFill>
            <a:schemeClr val="tx1"/>
          </a:solidFill>
          <a:latin typeface="+mj-lt"/>
          <a:ea typeface="+mj-ea"/>
          <a:cs typeface="+mj-cs"/>
        </a:defRPr>
      </a:lvl1pPr>
    </p:titleStyle>
    <p:bodyStyle>
      <a:lvl1pPr marL="289568" indent="-289568" algn="l" defTabSz="1158270" rtl="0" eaLnBrk="1" latinLnBrk="0" hangingPunct="1">
        <a:lnSpc>
          <a:spcPct val="90000"/>
        </a:lnSpc>
        <a:spcBef>
          <a:spcPts val="1267"/>
        </a:spcBef>
        <a:buFont typeface="Arial" panose="020B0604020202020204" pitchFamily="34" charset="0"/>
        <a:buChar char="•"/>
        <a:defRPr sz="3547" kern="1200">
          <a:solidFill>
            <a:schemeClr val="tx1"/>
          </a:solidFill>
          <a:latin typeface="+mn-lt"/>
          <a:ea typeface="+mn-ea"/>
          <a:cs typeface="+mn-cs"/>
        </a:defRPr>
      </a:lvl1pPr>
      <a:lvl2pPr marL="868703" indent="-289568" algn="l" defTabSz="1158270" rtl="0" eaLnBrk="1" latinLnBrk="0" hangingPunct="1">
        <a:lnSpc>
          <a:spcPct val="90000"/>
        </a:lnSpc>
        <a:spcBef>
          <a:spcPts val="633"/>
        </a:spcBef>
        <a:buFont typeface="Arial" panose="020B0604020202020204" pitchFamily="34" charset="0"/>
        <a:buChar char="•"/>
        <a:defRPr sz="3040" kern="1200">
          <a:solidFill>
            <a:schemeClr val="tx1"/>
          </a:solidFill>
          <a:latin typeface="+mn-lt"/>
          <a:ea typeface="+mn-ea"/>
          <a:cs typeface="+mn-cs"/>
        </a:defRPr>
      </a:lvl2pPr>
      <a:lvl3pPr marL="1447838" indent="-289568" algn="l" defTabSz="1158270" rtl="0" eaLnBrk="1" latinLnBrk="0" hangingPunct="1">
        <a:lnSpc>
          <a:spcPct val="90000"/>
        </a:lnSpc>
        <a:spcBef>
          <a:spcPts val="633"/>
        </a:spcBef>
        <a:buFont typeface="Arial" panose="020B0604020202020204" pitchFamily="34" charset="0"/>
        <a:buChar char="•"/>
        <a:defRPr sz="2533" kern="1200">
          <a:solidFill>
            <a:schemeClr val="tx1"/>
          </a:solidFill>
          <a:latin typeface="+mn-lt"/>
          <a:ea typeface="+mn-ea"/>
          <a:cs typeface="+mn-cs"/>
        </a:defRPr>
      </a:lvl3pPr>
      <a:lvl4pPr marL="2026973"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4pPr>
      <a:lvl5pPr marL="260610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5pPr>
      <a:lvl6pPr marL="318524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6pPr>
      <a:lvl7pPr marL="3764379"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7pPr>
      <a:lvl8pPr marL="4343514"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8pPr>
      <a:lvl9pPr marL="4922650" indent="-289568" algn="l" defTabSz="1158270" rtl="0" eaLnBrk="1" latinLnBrk="0" hangingPunct="1">
        <a:lnSpc>
          <a:spcPct val="90000"/>
        </a:lnSpc>
        <a:spcBef>
          <a:spcPts val="633"/>
        </a:spcBef>
        <a:buFont typeface="Arial" panose="020B0604020202020204" pitchFamily="34" charset="0"/>
        <a:buChar char="•"/>
        <a:defRPr sz="2280" kern="1200">
          <a:solidFill>
            <a:schemeClr val="tx1"/>
          </a:solidFill>
          <a:latin typeface="+mn-lt"/>
          <a:ea typeface="+mn-ea"/>
          <a:cs typeface="+mn-cs"/>
        </a:defRPr>
      </a:lvl9pPr>
    </p:bodyStyle>
    <p:otherStyle>
      <a:defPPr>
        <a:defRPr lang="en-US"/>
      </a:defPPr>
      <a:lvl1pPr marL="0" algn="l" defTabSz="1158270" rtl="0" eaLnBrk="1" latinLnBrk="0" hangingPunct="1">
        <a:defRPr sz="2280" kern="1200">
          <a:solidFill>
            <a:schemeClr val="tx1"/>
          </a:solidFill>
          <a:latin typeface="+mn-lt"/>
          <a:ea typeface="+mn-ea"/>
          <a:cs typeface="+mn-cs"/>
        </a:defRPr>
      </a:lvl1pPr>
      <a:lvl2pPr marL="579135" algn="l" defTabSz="1158270" rtl="0" eaLnBrk="1" latinLnBrk="0" hangingPunct="1">
        <a:defRPr sz="2280" kern="1200">
          <a:solidFill>
            <a:schemeClr val="tx1"/>
          </a:solidFill>
          <a:latin typeface="+mn-lt"/>
          <a:ea typeface="+mn-ea"/>
          <a:cs typeface="+mn-cs"/>
        </a:defRPr>
      </a:lvl2pPr>
      <a:lvl3pPr marL="1158270" algn="l" defTabSz="1158270" rtl="0" eaLnBrk="1" latinLnBrk="0" hangingPunct="1">
        <a:defRPr sz="2280" kern="1200">
          <a:solidFill>
            <a:schemeClr val="tx1"/>
          </a:solidFill>
          <a:latin typeface="+mn-lt"/>
          <a:ea typeface="+mn-ea"/>
          <a:cs typeface="+mn-cs"/>
        </a:defRPr>
      </a:lvl3pPr>
      <a:lvl4pPr marL="1737406" algn="l" defTabSz="1158270" rtl="0" eaLnBrk="1" latinLnBrk="0" hangingPunct="1">
        <a:defRPr sz="2280" kern="1200">
          <a:solidFill>
            <a:schemeClr val="tx1"/>
          </a:solidFill>
          <a:latin typeface="+mn-lt"/>
          <a:ea typeface="+mn-ea"/>
          <a:cs typeface="+mn-cs"/>
        </a:defRPr>
      </a:lvl4pPr>
      <a:lvl5pPr marL="2316541" algn="l" defTabSz="1158270" rtl="0" eaLnBrk="1" latinLnBrk="0" hangingPunct="1">
        <a:defRPr sz="2280" kern="1200">
          <a:solidFill>
            <a:schemeClr val="tx1"/>
          </a:solidFill>
          <a:latin typeface="+mn-lt"/>
          <a:ea typeface="+mn-ea"/>
          <a:cs typeface="+mn-cs"/>
        </a:defRPr>
      </a:lvl5pPr>
      <a:lvl6pPr marL="2895676" algn="l" defTabSz="1158270" rtl="0" eaLnBrk="1" latinLnBrk="0" hangingPunct="1">
        <a:defRPr sz="2280" kern="1200">
          <a:solidFill>
            <a:schemeClr val="tx1"/>
          </a:solidFill>
          <a:latin typeface="+mn-lt"/>
          <a:ea typeface="+mn-ea"/>
          <a:cs typeface="+mn-cs"/>
        </a:defRPr>
      </a:lvl6pPr>
      <a:lvl7pPr marL="3474811" algn="l" defTabSz="1158270" rtl="0" eaLnBrk="1" latinLnBrk="0" hangingPunct="1">
        <a:defRPr sz="2280" kern="1200">
          <a:solidFill>
            <a:schemeClr val="tx1"/>
          </a:solidFill>
          <a:latin typeface="+mn-lt"/>
          <a:ea typeface="+mn-ea"/>
          <a:cs typeface="+mn-cs"/>
        </a:defRPr>
      </a:lvl7pPr>
      <a:lvl8pPr marL="4053947" algn="l" defTabSz="1158270" rtl="0" eaLnBrk="1" latinLnBrk="0" hangingPunct="1">
        <a:defRPr sz="2280" kern="1200">
          <a:solidFill>
            <a:schemeClr val="tx1"/>
          </a:solidFill>
          <a:latin typeface="+mn-lt"/>
          <a:ea typeface="+mn-ea"/>
          <a:cs typeface="+mn-cs"/>
        </a:defRPr>
      </a:lvl8pPr>
      <a:lvl9pPr marL="4633082" algn="l" defTabSz="1158270" rtl="0" eaLnBrk="1" latinLnBrk="0" hangingPunct="1">
        <a:defRPr sz="2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nut 3">
            <a:extLst>
              <a:ext uri="{FF2B5EF4-FFF2-40B4-BE49-F238E27FC236}">
                <a16:creationId xmlns:a16="http://schemas.microsoft.com/office/drawing/2014/main" id="{680FBF4C-1980-B846-8C50-4ABE378A706D}"/>
              </a:ext>
            </a:extLst>
          </p:cNvPr>
          <p:cNvSpPr/>
          <p:nvPr/>
        </p:nvSpPr>
        <p:spPr>
          <a:xfrm>
            <a:off x="2860790" y="13469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a:extLst>
              <a:ext uri="{FF2B5EF4-FFF2-40B4-BE49-F238E27FC236}">
                <a16:creationId xmlns:a16="http://schemas.microsoft.com/office/drawing/2014/main" id="{41B151A8-3921-F34E-BE05-C6838F7EDEAA}"/>
              </a:ext>
            </a:extLst>
          </p:cNvPr>
          <p:cNvSpPr/>
          <p:nvPr/>
        </p:nvSpPr>
        <p:spPr>
          <a:xfrm>
            <a:off x="3246870" y="159082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a:extLst>
              <a:ext uri="{FF2B5EF4-FFF2-40B4-BE49-F238E27FC236}">
                <a16:creationId xmlns:a16="http://schemas.microsoft.com/office/drawing/2014/main" id="{E392577E-90D0-5746-84BA-9CE18D6A68E7}"/>
              </a:ext>
            </a:extLst>
          </p:cNvPr>
          <p:cNvSpPr/>
          <p:nvPr/>
        </p:nvSpPr>
        <p:spPr>
          <a:xfrm>
            <a:off x="2825230" y="17787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a:extLst>
              <a:ext uri="{FF2B5EF4-FFF2-40B4-BE49-F238E27FC236}">
                <a16:creationId xmlns:a16="http://schemas.microsoft.com/office/drawing/2014/main" id="{3D7ED436-CE88-6E41-8677-1A23D9EAEB0C}"/>
              </a:ext>
            </a:extLst>
          </p:cNvPr>
          <p:cNvSpPr/>
          <p:nvPr/>
        </p:nvSpPr>
        <p:spPr>
          <a:xfrm>
            <a:off x="3831070" y="17025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onut 7">
            <a:extLst>
              <a:ext uri="{FF2B5EF4-FFF2-40B4-BE49-F238E27FC236}">
                <a16:creationId xmlns:a16="http://schemas.microsoft.com/office/drawing/2014/main" id="{71DC0C4D-A389-E849-B408-5F9937A8A95D}"/>
              </a:ext>
            </a:extLst>
          </p:cNvPr>
          <p:cNvSpPr/>
          <p:nvPr/>
        </p:nvSpPr>
        <p:spPr>
          <a:xfrm>
            <a:off x="3470390" y="19565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Donut 8">
            <a:extLst>
              <a:ext uri="{FF2B5EF4-FFF2-40B4-BE49-F238E27FC236}">
                <a16:creationId xmlns:a16="http://schemas.microsoft.com/office/drawing/2014/main" id="{B2A12195-B2A1-614E-936B-DE9C3D469382}"/>
              </a:ext>
            </a:extLst>
          </p:cNvPr>
          <p:cNvSpPr/>
          <p:nvPr/>
        </p:nvSpPr>
        <p:spPr>
          <a:xfrm>
            <a:off x="3988550" y="12453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Donut 9">
            <a:extLst>
              <a:ext uri="{FF2B5EF4-FFF2-40B4-BE49-F238E27FC236}">
                <a16:creationId xmlns:a16="http://schemas.microsoft.com/office/drawing/2014/main" id="{3E56745D-3B5B-A445-9152-5BB8D47C0D90}"/>
              </a:ext>
            </a:extLst>
          </p:cNvPr>
          <p:cNvSpPr/>
          <p:nvPr/>
        </p:nvSpPr>
        <p:spPr>
          <a:xfrm>
            <a:off x="4730230" y="118950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Donut 10">
            <a:extLst>
              <a:ext uri="{FF2B5EF4-FFF2-40B4-BE49-F238E27FC236}">
                <a16:creationId xmlns:a16="http://schemas.microsoft.com/office/drawing/2014/main" id="{144B0B3B-4F4F-484F-9923-0C310A86C176}"/>
              </a:ext>
            </a:extLst>
          </p:cNvPr>
          <p:cNvSpPr/>
          <p:nvPr/>
        </p:nvSpPr>
        <p:spPr>
          <a:xfrm>
            <a:off x="4400030" y="15755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nut 11">
            <a:extLst>
              <a:ext uri="{FF2B5EF4-FFF2-40B4-BE49-F238E27FC236}">
                <a16:creationId xmlns:a16="http://schemas.microsoft.com/office/drawing/2014/main" id="{6EA576CA-DFC0-E34B-A21A-B473AB61B33E}"/>
              </a:ext>
            </a:extLst>
          </p:cNvPr>
          <p:cNvSpPr/>
          <p:nvPr/>
        </p:nvSpPr>
        <p:spPr>
          <a:xfrm>
            <a:off x="4648950" y="199214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a:extLst>
              <a:ext uri="{FF2B5EF4-FFF2-40B4-BE49-F238E27FC236}">
                <a16:creationId xmlns:a16="http://schemas.microsoft.com/office/drawing/2014/main" id="{30D8C550-1A71-DA4E-B802-E7DC5B352907}"/>
              </a:ext>
            </a:extLst>
          </p:cNvPr>
          <p:cNvSpPr/>
          <p:nvPr/>
        </p:nvSpPr>
        <p:spPr>
          <a:xfrm>
            <a:off x="3526270" y="12199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Donut 17">
            <a:extLst>
              <a:ext uri="{FF2B5EF4-FFF2-40B4-BE49-F238E27FC236}">
                <a16:creationId xmlns:a16="http://schemas.microsoft.com/office/drawing/2014/main" id="{B22CBA49-3F7E-0F42-8DD6-80F5E2AD7F84}"/>
              </a:ext>
            </a:extLst>
          </p:cNvPr>
          <p:cNvSpPr/>
          <p:nvPr/>
        </p:nvSpPr>
        <p:spPr>
          <a:xfrm>
            <a:off x="5907520" y="121998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a:extLst>
              <a:ext uri="{FF2B5EF4-FFF2-40B4-BE49-F238E27FC236}">
                <a16:creationId xmlns:a16="http://schemas.microsoft.com/office/drawing/2014/main" id="{55FAFCE8-91F7-E64E-BBF8-BC364AFCE13A}"/>
              </a:ext>
            </a:extLst>
          </p:cNvPr>
          <p:cNvSpPr/>
          <p:nvPr/>
        </p:nvSpPr>
        <p:spPr>
          <a:xfrm>
            <a:off x="6080875" y="120982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1A83BCB-D0F3-3A47-8572-76542E7781B7}"/>
              </a:ext>
            </a:extLst>
          </p:cNvPr>
          <p:cNvSpPr/>
          <p:nvPr/>
        </p:nvSpPr>
        <p:spPr>
          <a:xfrm>
            <a:off x="6273280" y="136667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8218907-A6E3-B54F-9EDA-446B93AAB3E0}"/>
              </a:ext>
            </a:extLst>
          </p:cNvPr>
          <p:cNvSpPr/>
          <p:nvPr/>
        </p:nvSpPr>
        <p:spPr>
          <a:xfrm>
            <a:off x="5897360" y="136667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7584364-C3A2-7C43-8B2D-F0E6146F7006}"/>
              </a:ext>
            </a:extLst>
          </p:cNvPr>
          <p:cNvSpPr/>
          <p:nvPr/>
        </p:nvSpPr>
        <p:spPr>
          <a:xfrm>
            <a:off x="3276080" y="163019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E923431-F209-484F-A557-774403562727}"/>
              </a:ext>
            </a:extLst>
          </p:cNvPr>
          <p:cNvSpPr/>
          <p:nvPr/>
        </p:nvSpPr>
        <p:spPr>
          <a:xfrm>
            <a:off x="4333990" y="131587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286BBD5-AEA4-0F4C-AA7C-48A75482BF04}"/>
              </a:ext>
            </a:extLst>
          </p:cNvPr>
          <p:cNvSpPr/>
          <p:nvPr/>
        </p:nvSpPr>
        <p:spPr>
          <a:xfrm>
            <a:off x="4169208" y="155336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247970C-F07A-7541-BACC-AE767E193645}"/>
              </a:ext>
            </a:extLst>
          </p:cNvPr>
          <p:cNvSpPr/>
          <p:nvPr/>
        </p:nvSpPr>
        <p:spPr>
          <a:xfrm>
            <a:off x="2868574" y="1377469"/>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nut 28">
            <a:extLst>
              <a:ext uri="{FF2B5EF4-FFF2-40B4-BE49-F238E27FC236}">
                <a16:creationId xmlns:a16="http://schemas.microsoft.com/office/drawing/2014/main" id="{D02686E0-7112-074A-9F5C-9C8B0CF6D1FF}"/>
              </a:ext>
            </a:extLst>
          </p:cNvPr>
          <p:cNvSpPr/>
          <p:nvPr/>
        </p:nvSpPr>
        <p:spPr>
          <a:xfrm>
            <a:off x="6526222" y="1230784"/>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a:extLst>
              <a:ext uri="{FF2B5EF4-FFF2-40B4-BE49-F238E27FC236}">
                <a16:creationId xmlns:a16="http://schemas.microsoft.com/office/drawing/2014/main" id="{EFF28D80-096A-154D-B4EC-6AED8C9A6B9C}"/>
              </a:ext>
            </a:extLst>
          </p:cNvPr>
          <p:cNvSpPr/>
          <p:nvPr/>
        </p:nvSpPr>
        <p:spPr>
          <a:xfrm>
            <a:off x="6699577" y="122062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2FC3E935-D0F7-E543-99BB-C56DE5D6C24E}"/>
              </a:ext>
            </a:extLst>
          </p:cNvPr>
          <p:cNvSpPr/>
          <p:nvPr/>
        </p:nvSpPr>
        <p:spPr>
          <a:xfrm>
            <a:off x="6891982" y="137746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39D93C59-98B2-1A43-9AEE-14958B6EC577}"/>
              </a:ext>
            </a:extLst>
          </p:cNvPr>
          <p:cNvSpPr/>
          <p:nvPr/>
        </p:nvSpPr>
        <p:spPr>
          <a:xfrm>
            <a:off x="6516062" y="137746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Donut 33">
            <a:extLst>
              <a:ext uri="{FF2B5EF4-FFF2-40B4-BE49-F238E27FC236}">
                <a16:creationId xmlns:a16="http://schemas.microsoft.com/office/drawing/2014/main" id="{439850FA-795A-8A44-AC4B-87E208F307F8}"/>
              </a:ext>
            </a:extLst>
          </p:cNvPr>
          <p:cNvSpPr/>
          <p:nvPr/>
        </p:nvSpPr>
        <p:spPr>
          <a:xfrm>
            <a:off x="7144924" y="1241579"/>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Oval 35">
            <a:extLst>
              <a:ext uri="{FF2B5EF4-FFF2-40B4-BE49-F238E27FC236}">
                <a16:creationId xmlns:a16="http://schemas.microsoft.com/office/drawing/2014/main" id="{712D7D97-2771-A449-898F-BBD53EFC697E}"/>
              </a:ext>
            </a:extLst>
          </p:cNvPr>
          <p:cNvSpPr/>
          <p:nvPr/>
        </p:nvSpPr>
        <p:spPr>
          <a:xfrm>
            <a:off x="7318279" y="123141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B8682C1C-2F7F-CE47-AEE1-93C4A9FBD4D2}"/>
              </a:ext>
            </a:extLst>
          </p:cNvPr>
          <p:cNvSpPr/>
          <p:nvPr/>
        </p:nvSpPr>
        <p:spPr>
          <a:xfrm>
            <a:off x="7510684" y="138826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E965100-8B91-3240-9C49-F70ABC3DD3B2}"/>
              </a:ext>
            </a:extLst>
          </p:cNvPr>
          <p:cNvSpPr/>
          <p:nvPr/>
        </p:nvSpPr>
        <p:spPr>
          <a:xfrm>
            <a:off x="7134764" y="138826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Donut 38">
            <a:extLst>
              <a:ext uri="{FF2B5EF4-FFF2-40B4-BE49-F238E27FC236}">
                <a16:creationId xmlns:a16="http://schemas.microsoft.com/office/drawing/2014/main" id="{5E81E22E-7E44-0B48-823A-C00BB7152B18}"/>
              </a:ext>
            </a:extLst>
          </p:cNvPr>
          <p:cNvSpPr/>
          <p:nvPr/>
        </p:nvSpPr>
        <p:spPr>
          <a:xfrm>
            <a:off x="7763626" y="1252374"/>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Oval 40">
            <a:extLst>
              <a:ext uri="{FF2B5EF4-FFF2-40B4-BE49-F238E27FC236}">
                <a16:creationId xmlns:a16="http://schemas.microsoft.com/office/drawing/2014/main" id="{EB129FA8-7A33-044E-96F2-6115BD3633E3}"/>
              </a:ext>
            </a:extLst>
          </p:cNvPr>
          <p:cNvSpPr/>
          <p:nvPr/>
        </p:nvSpPr>
        <p:spPr>
          <a:xfrm>
            <a:off x="7936981" y="1242214"/>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D3D5FA7E-4FA4-B94E-972F-870DE2897BF4}"/>
              </a:ext>
            </a:extLst>
          </p:cNvPr>
          <p:cNvSpPr/>
          <p:nvPr/>
        </p:nvSpPr>
        <p:spPr>
          <a:xfrm>
            <a:off x="8129386" y="139905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ECB567DF-C25D-B549-83F9-7E2FE66DD49A}"/>
              </a:ext>
            </a:extLst>
          </p:cNvPr>
          <p:cNvSpPr/>
          <p:nvPr/>
        </p:nvSpPr>
        <p:spPr>
          <a:xfrm>
            <a:off x="7753466" y="139905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Donut 43">
            <a:extLst>
              <a:ext uri="{FF2B5EF4-FFF2-40B4-BE49-F238E27FC236}">
                <a16:creationId xmlns:a16="http://schemas.microsoft.com/office/drawing/2014/main" id="{5E5DEF02-40AC-E24B-8228-507E4FA8F443}"/>
              </a:ext>
            </a:extLst>
          </p:cNvPr>
          <p:cNvSpPr/>
          <p:nvPr/>
        </p:nvSpPr>
        <p:spPr>
          <a:xfrm>
            <a:off x="5913016" y="1688601"/>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Oval 45">
            <a:extLst>
              <a:ext uri="{FF2B5EF4-FFF2-40B4-BE49-F238E27FC236}">
                <a16:creationId xmlns:a16="http://schemas.microsoft.com/office/drawing/2014/main" id="{B4E88F80-0DAD-6841-9098-C52F671FA062}"/>
              </a:ext>
            </a:extLst>
          </p:cNvPr>
          <p:cNvSpPr/>
          <p:nvPr/>
        </p:nvSpPr>
        <p:spPr>
          <a:xfrm>
            <a:off x="6086371" y="167844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DDB53DDA-3A79-A04E-BCDE-E07E174E98A1}"/>
              </a:ext>
            </a:extLst>
          </p:cNvPr>
          <p:cNvSpPr/>
          <p:nvPr/>
        </p:nvSpPr>
        <p:spPr>
          <a:xfrm>
            <a:off x="6278776" y="183528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92A0185B-AAA9-C44E-A819-B1E2753EEE76}"/>
              </a:ext>
            </a:extLst>
          </p:cNvPr>
          <p:cNvSpPr/>
          <p:nvPr/>
        </p:nvSpPr>
        <p:spPr>
          <a:xfrm>
            <a:off x="5902856" y="183528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nut 48">
            <a:extLst>
              <a:ext uri="{FF2B5EF4-FFF2-40B4-BE49-F238E27FC236}">
                <a16:creationId xmlns:a16="http://schemas.microsoft.com/office/drawing/2014/main" id="{F7625466-6BD9-4340-9756-970593B8F0B6}"/>
              </a:ext>
            </a:extLst>
          </p:cNvPr>
          <p:cNvSpPr/>
          <p:nvPr/>
        </p:nvSpPr>
        <p:spPr>
          <a:xfrm>
            <a:off x="6531718" y="1699396"/>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Oval 50">
            <a:extLst>
              <a:ext uri="{FF2B5EF4-FFF2-40B4-BE49-F238E27FC236}">
                <a16:creationId xmlns:a16="http://schemas.microsoft.com/office/drawing/2014/main" id="{E97F6F79-E226-9142-BD20-C5A17A6BF2E1}"/>
              </a:ext>
            </a:extLst>
          </p:cNvPr>
          <p:cNvSpPr/>
          <p:nvPr/>
        </p:nvSpPr>
        <p:spPr>
          <a:xfrm>
            <a:off x="6705073" y="168923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C79DEDDA-1325-2242-9105-29832FF711F9}"/>
              </a:ext>
            </a:extLst>
          </p:cNvPr>
          <p:cNvSpPr/>
          <p:nvPr/>
        </p:nvSpPr>
        <p:spPr>
          <a:xfrm>
            <a:off x="6897478" y="184608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1B29FFB6-8ED2-744D-892A-B47C86101A6D}"/>
              </a:ext>
            </a:extLst>
          </p:cNvPr>
          <p:cNvSpPr/>
          <p:nvPr/>
        </p:nvSpPr>
        <p:spPr>
          <a:xfrm>
            <a:off x="6521558" y="184608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Donut 53">
            <a:extLst>
              <a:ext uri="{FF2B5EF4-FFF2-40B4-BE49-F238E27FC236}">
                <a16:creationId xmlns:a16="http://schemas.microsoft.com/office/drawing/2014/main" id="{02B44494-B439-8046-AF7C-F174F532FF2B}"/>
              </a:ext>
            </a:extLst>
          </p:cNvPr>
          <p:cNvSpPr/>
          <p:nvPr/>
        </p:nvSpPr>
        <p:spPr>
          <a:xfrm>
            <a:off x="7150420" y="1710191"/>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Oval 55">
            <a:extLst>
              <a:ext uri="{FF2B5EF4-FFF2-40B4-BE49-F238E27FC236}">
                <a16:creationId xmlns:a16="http://schemas.microsoft.com/office/drawing/2014/main" id="{5F0F23B4-BE5E-EC4E-8D5F-84DB88B8452E}"/>
              </a:ext>
            </a:extLst>
          </p:cNvPr>
          <p:cNvSpPr/>
          <p:nvPr/>
        </p:nvSpPr>
        <p:spPr>
          <a:xfrm>
            <a:off x="7323775" y="170003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B1DD6468-1271-EA47-9B1B-91E00FD1DC26}"/>
              </a:ext>
            </a:extLst>
          </p:cNvPr>
          <p:cNvSpPr/>
          <p:nvPr/>
        </p:nvSpPr>
        <p:spPr>
          <a:xfrm>
            <a:off x="7516180" y="185687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E5EBEEE8-C1DD-2C41-BF1B-02B30FB26E73}"/>
              </a:ext>
            </a:extLst>
          </p:cNvPr>
          <p:cNvSpPr/>
          <p:nvPr/>
        </p:nvSpPr>
        <p:spPr>
          <a:xfrm>
            <a:off x="7140260" y="185687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Donut 58">
            <a:extLst>
              <a:ext uri="{FF2B5EF4-FFF2-40B4-BE49-F238E27FC236}">
                <a16:creationId xmlns:a16="http://schemas.microsoft.com/office/drawing/2014/main" id="{16B4440E-9E77-744E-A041-2E0E37B93498}"/>
              </a:ext>
            </a:extLst>
          </p:cNvPr>
          <p:cNvSpPr/>
          <p:nvPr/>
        </p:nvSpPr>
        <p:spPr>
          <a:xfrm>
            <a:off x="7769122" y="1720986"/>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Oval 60">
            <a:extLst>
              <a:ext uri="{FF2B5EF4-FFF2-40B4-BE49-F238E27FC236}">
                <a16:creationId xmlns:a16="http://schemas.microsoft.com/office/drawing/2014/main" id="{1C960857-2BBF-644B-BEC5-97A61DE7A1D8}"/>
              </a:ext>
            </a:extLst>
          </p:cNvPr>
          <p:cNvSpPr/>
          <p:nvPr/>
        </p:nvSpPr>
        <p:spPr>
          <a:xfrm>
            <a:off x="7942477" y="1710826"/>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CA4ACC5-1AA2-AB42-9C93-595E0F200D8D}"/>
              </a:ext>
            </a:extLst>
          </p:cNvPr>
          <p:cNvSpPr/>
          <p:nvPr/>
        </p:nvSpPr>
        <p:spPr>
          <a:xfrm>
            <a:off x="8134882" y="186767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235E0842-F551-304B-A155-15228C7ECA78}"/>
              </a:ext>
            </a:extLst>
          </p:cNvPr>
          <p:cNvSpPr/>
          <p:nvPr/>
        </p:nvSpPr>
        <p:spPr>
          <a:xfrm>
            <a:off x="7758962" y="1867671"/>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Donut 63">
            <a:extLst>
              <a:ext uri="{FF2B5EF4-FFF2-40B4-BE49-F238E27FC236}">
                <a16:creationId xmlns:a16="http://schemas.microsoft.com/office/drawing/2014/main" id="{7084BD3A-55EF-6B49-8730-ABEB4D6C59C1}"/>
              </a:ext>
            </a:extLst>
          </p:cNvPr>
          <p:cNvSpPr/>
          <p:nvPr/>
        </p:nvSpPr>
        <p:spPr>
          <a:xfrm>
            <a:off x="5918512" y="215721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Oval 65">
            <a:extLst>
              <a:ext uri="{FF2B5EF4-FFF2-40B4-BE49-F238E27FC236}">
                <a16:creationId xmlns:a16="http://schemas.microsoft.com/office/drawing/2014/main" id="{B38ED2C7-CA9A-F648-93EB-6844EC89C013}"/>
              </a:ext>
            </a:extLst>
          </p:cNvPr>
          <p:cNvSpPr/>
          <p:nvPr/>
        </p:nvSpPr>
        <p:spPr>
          <a:xfrm>
            <a:off x="6091867" y="214705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73A3D173-D034-E849-BEBE-8D4795ACCC6F}"/>
              </a:ext>
            </a:extLst>
          </p:cNvPr>
          <p:cNvSpPr/>
          <p:nvPr/>
        </p:nvSpPr>
        <p:spPr>
          <a:xfrm>
            <a:off x="6284272" y="230389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62664B01-1A12-0F4C-9CDC-42CF691D00C9}"/>
              </a:ext>
            </a:extLst>
          </p:cNvPr>
          <p:cNvSpPr/>
          <p:nvPr/>
        </p:nvSpPr>
        <p:spPr>
          <a:xfrm>
            <a:off x="5908352" y="230389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Donut 68">
            <a:extLst>
              <a:ext uri="{FF2B5EF4-FFF2-40B4-BE49-F238E27FC236}">
                <a16:creationId xmlns:a16="http://schemas.microsoft.com/office/drawing/2014/main" id="{D960277B-5A05-3541-BD6A-AD7B53927AE1}"/>
              </a:ext>
            </a:extLst>
          </p:cNvPr>
          <p:cNvSpPr/>
          <p:nvPr/>
        </p:nvSpPr>
        <p:spPr>
          <a:xfrm>
            <a:off x="6537214" y="2168008"/>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Oval 70">
            <a:extLst>
              <a:ext uri="{FF2B5EF4-FFF2-40B4-BE49-F238E27FC236}">
                <a16:creationId xmlns:a16="http://schemas.microsoft.com/office/drawing/2014/main" id="{4AB254F3-F4FA-CA4F-86E8-09934DAB8DDC}"/>
              </a:ext>
            </a:extLst>
          </p:cNvPr>
          <p:cNvSpPr/>
          <p:nvPr/>
        </p:nvSpPr>
        <p:spPr>
          <a:xfrm>
            <a:off x="6710569" y="215784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211FDEA4-B0B3-8C44-837B-BFCAB324EDB3}"/>
              </a:ext>
            </a:extLst>
          </p:cNvPr>
          <p:cNvSpPr/>
          <p:nvPr/>
        </p:nvSpPr>
        <p:spPr>
          <a:xfrm>
            <a:off x="6902974" y="231469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138B97DD-56FF-064E-8C9A-05A0DB0DA505}"/>
              </a:ext>
            </a:extLst>
          </p:cNvPr>
          <p:cNvSpPr/>
          <p:nvPr/>
        </p:nvSpPr>
        <p:spPr>
          <a:xfrm>
            <a:off x="6527054" y="231469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Donut 73">
            <a:extLst>
              <a:ext uri="{FF2B5EF4-FFF2-40B4-BE49-F238E27FC236}">
                <a16:creationId xmlns:a16="http://schemas.microsoft.com/office/drawing/2014/main" id="{76FC95EC-9C1D-0D42-BF95-59FCC8C6AF0A}"/>
              </a:ext>
            </a:extLst>
          </p:cNvPr>
          <p:cNvSpPr/>
          <p:nvPr/>
        </p:nvSpPr>
        <p:spPr>
          <a:xfrm>
            <a:off x="7155916" y="217880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Oval 75">
            <a:extLst>
              <a:ext uri="{FF2B5EF4-FFF2-40B4-BE49-F238E27FC236}">
                <a16:creationId xmlns:a16="http://schemas.microsoft.com/office/drawing/2014/main" id="{4FC9B6A2-60E5-A140-9978-2026C38A255C}"/>
              </a:ext>
            </a:extLst>
          </p:cNvPr>
          <p:cNvSpPr/>
          <p:nvPr/>
        </p:nvSpPr>
        <p:spPr>
          <a:xfrm>
            <a:off x="7329271" y="216864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68D8E7CE-155C-F34F-B5FE-8C5B97225AF1}"/>
              </a:ext>
            </a:extLst>
          </p:cNvPr>
          <p:cNvSpPr/>
          <p:nvPr/>
        </p:nvSpPr>
        <p:spPr>
          <a:xfrm>
            <a:off x="7521676" y="232548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3A134EA9-7083-924E-BD05-5E22C4B7EC7F}"/>
              </a:ext>
            </a:extLst>
          </p:cNvPr>
          <p:cNvSpPr/>
          <p:nvPr/>
        </p:nvSpPr>
        <p:spPr>
          <a:xfrm>
            <a:off x="7145756" y="232548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Donut 78">
            <a:extLst>
              <a:ext uri="{FF2B5EF4-FFF2-40B4-BE49-F238E27FC236}">
                <a16:creationId xmlns:a16="http://schemas.microsoft.com/office/drawing/2014/main" id="{2F66A33A-6859-5E43-9204-AC0FBDAF87F9}"/>
              </a:ext>
            </a:extLst>
          </p:cNvPr>
          <p:cNvSpPr/>
          <p:nvPr/>
        </p:nvSpPr>
        <p:spPr>
          <a:xfrm>
            <a:off x="7774618" y="2189598"/>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Oval 80">
            <a:extLst>
              <a:ext uri="{FF2B5EF4-FFF2-40B4-BE49-F238E27FC236}">
                <a16:creationId xmlns:a16="http://schemas.microsoft.com/office/drawing/2014/main" id="{81E15B09-8651-7B42-BF20-45C52C45B61D}"/>
              </a:ext>
            </a:extLst>
          </p:cNvPr>
          <p:cNvSpPr/>
          <p:nvPr/>
        </p:nvSpPr>
        <p:spPr>
          <a:xfrm>
            <a:off x="7947973" y="217943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2FBEC49C-78AF-5C47-8142-85C47F2D6819}"/>
              </a:ext>
            </a:extLst>
          </p:cNvPr>
          <p:cNvSpPr/>
          <p:nvPr/>
        </p:nvSpPr>
        <p:spPr>
          <a:xfrm>
            <a:off x="8140378" y="233628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DF944865-D20D-2E47-B747-1CFE24A5BE1F}"/>
              </a:ext>
            </a:extLst>
          </p:cNvPr>
          <p:cNvSpPr/>
          <p:nvPr/>
        </p:nvSpPr>
        <p:spPr>
          <a:xfrm>
            <a:off x="7764458" y="2336283"/>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Donut 83">
            <a:extLst>
              <a:ext uri="{FF2B5EF4-FFF2-40B4-BE49-F238E27FC236}">
                <a16:creationId xmlns:a16="http://schemas.microsoft.com/office/drawing/2014/main" id="{BA9C32DF-3DA0-7E4A-8841-D5DB18CA7F46}"/>
              </a:ext>
            </a:extLst>
          </p:cNvPr>
          <p:cNvSpPr/>
          <p:nvPr/>
        </p:nvSpPr>
        <p:spPr>
          <a:xfrm>
            <a:off x="542619" y="30059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5" name="Donut 84">
            <a:extLst>
              <a:ext uri="{FF2B5EF4-FFF2-40B4-BE49-F238E27FC236}">
                <a16:creationId xmlns:a16="http://schemas.microsoft.com/office/drawing/2014/main" id="{DA09D506-C412-FD4F-85CA-E2400A5A70BA}"/>
              </a:ext>
            </a:extLst>
          </p:cNvPr>
          <p:cNvSpPr/>
          <p:nvPr/>
        </p:nvSpPr>
        <p:spPr>
          <a:xfrm>
            <a:off x="928699" y="324974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6" name="Donut 85">
            <a:extLst>
              <a:ext uri="{FF2B5EF4-FFF2-40B4-BE49-F238E27FC236}">
                <a16:creationId xmlns:a16="http://schemas.microsoft.com/office/drawing/2014/main" id="{D8425D66-0E0B-104A-94F4-C9E06C16B1EC}"/>
              </a:ext>
            </a:extLst>
          </p:cNvPr>
          <p:cNvSpPr/>
          <p:nvPr/>
        </p:nvSpPr>
        <p:spPr>
          <a:xfrm>
            <a:off x="507059" y="34377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7" name="Donut 86">
            <a:extLst>
              <a:ext uri="{FF2B5EF4-FFF2-40B4-BE49-F238E27FC236}">
                <a16:creationId xmlns:a16="http://schemas.microsoft.com/office/drawing/2014/main" id="{4E4EAC55-56CE-1D46-A158-E648F9F4E2E6}"/>
              </a:ext>
            </a:extLst>
          </p:cNvPr>
          <p:cNvSpPr/>
          <p:nvPr/>
        </p:nvSpPr>
        <p:spPr>
          <a:xfrm>
            <a:off x="1512899" y="33615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8" name="Donut 87">
            <a:extLst>
              <a:ext uri="{FF2B5EF4-FFF2-40B4-BE49-F238E27FC236}">
                <a16:creationId xmlns:a16="http://schemas.microsoft.com/office/drawing/2014/main" id="{506EA057-3C22-FA49-AD88-E0841BF65E8C}"/>
              </a:ext>
            </a:extLst>
          </p:cNvPr>
          <p:cNvSpPr/>
          <p:nvPr/>
        </p:nvSpPr>
        <p:spPr>
          <a:xfrm>
            <a:off x="1152219" y="36155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9" name="Donut 88">
            <a:extLst>
              <a:ext uri="{FF2B5EF4-FFF2-40B4-BE49-F238E27FC236}">
                <a16:creationId xmlns:a16="http://schemas.microsoft.com/office/drawing/2014/main" id="{E2373E26-0FA9-D441-BB3D-5D578F1CF6F7}"/>
              </a:ext>
            </a:extLst>
          </p:cNvPr>
          <p:cNvSpPr/>
          <p:nvPr/>
        </p:nvSpPr>
        <p:spPr>
          <a:xfrm>
            <a:off x="1670379" y="29043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0" name="Donut 89">
            <a:extLst>
              <a:ext uri="{FF2B5EF4-FFF2-40B4-BE49-F238E27FC236}">
                <a16:creationId xmlns:a16="http://schemas.microsoft.com/office/drawing/2014/main" id="{82B4B37E-C19A-D146-9D75-327A11B5C3FF}"/>
              </a:ext>
            </a:extLst>
          </p:cNvPr>
          <p:cNvSpPr/>
          <p:nvPr/>
        </p:nvSpPr>
        <p:spPr>
          <a:xfrm>
            <a:off x="2412059" y="284842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1" name="Donut 90">
            <a:extLst>
              <a:ext uri="{FF2B5EF4-FFF2-40B4-BE49-F238E27FC236}">
                <a16:creationId xmlns:a16="http://schemas.microsoft.com/office/drawing/2014/main" id="{700FCC76-21CF-744D-9B70-549D099B7F6D}"/>
              </a:ext>
            </a:extLst>
          </p:cNvPr>
          <p:cNvSpPr/>
          <p:nvPr/>
        </p:nvSpPr>
        <p:spPr>
          <a:xfrm>
            <a:off x="2081859" y="32345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2" name="Donut 91">
            <a:extLst>
              <a:ext uri="{FF2B5EF4-FFF2-40B4-BE49-F238E27FC236}">
                <a16:creationId xmlns:a16="http://schemas.microsoft.com/office/drawing/2014/main" id="{16834F41-C7A1-DD4D-B880-9E95896EB576}"/>
              </a:ext>
            </a:extLst>
          </p:cNvPr>
          <p:cNvSpPr/>
          <p:nvPr/>
        </p:nvSpPr>
        <p:spPr>
          <a:xfrm>
            <a:off x="1944314" y="3695266"/>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3" name="Donut 92">
            <a:extLst>
              <a:ext uri="{FF2B5EF4-FFF2-40B4-BE49-F238E27FC236}">
                <a16:creationId xmlns:a16="http://schemas.microsoft.com/office/drawing/2014/main" id="{0E13FC8E-EED2-C243-AED3-A70EC06B6D07}"/>
              </a:ext>
            </a:extLst>
          </p:cNvPr>
          <p:cNvSpPr/>
          <p:nvPr/>
        </p:nvSpPr>
        <p:spPr>
          <a:xfrm>
            <a:off x="1208099" y="2878900"/>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3" name="Donut 102">
            <a:extLst>
              <a:ext uri="{FF2B5EF4-FFF2-40B4-BE49-F238E27FC236}">
                <a16:creationId xmlns:a16="http://schemas.microsoft.com/office/drawing/2014/main" id="{E1649470-C6CE-E046-BAFE-36C4D357B554}"/>
              </a:ext>
            </a:extLst>
          </p:cNvPr>
          <p:cNvSpPr/>
          <p:nvPr/>
        </p:nvSpPr>
        <p:spPr>
          <a:xfrm>
            <a:off x="2860790" y="43874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4" name="Donut 103">
            <a:extLst>
              <a:ext uri="{FF2B5EF4-FFF2-40B4-BE49-F238E27FC236}">
                <a16:creationId xmlns:a16="http://schemas.microsoft.com/office/drawing/2014/main" id="{A6B721FE-48EE-1B4E-B648-9EB7220C132D}"/>
              </a:ext>
            </a:extLst>
          </p:cNvPr>
          <p:cNvSpPr/>
          <p:nvPr/>
        </p:nvSpPr>
        <p:spPr>
          <a:xfrm>
            <a:off x="3246870" y="463133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5" name="Donut 104">
            <a:extLst>
              <a:ext uri="{FF2B5EF4-FFF2-40B4-BE49-F238E27FC236}">
                <a16:creationId xmlns:a16="http://schemas.microsoft.com/office/drawing/2014/main" id="{D3CA6022-64ED-2441-9B2A-F6EA4CD7FEC4}"/>
              </a:ext>
            </a:extLst>
          </p:cNvPr>
          <p:cNvSpPr/>
          <p:nvPr/>
        </p:nvSpPr>
        <p:spPr>
          <a:xfrm>
            <a:off x="2825230" y="48192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6" name="Donut 105">
            <a:extLst>
              <a:ext uri="{FF2B5EF4-FFF2-40B4-BE49-F238E27FC236}">
                <a16:creationId xmlns:a16="http://schemas.microsoft.com/office/drawing/2014/main" id="{6AA6D5BC-5815-E74D-9F53-1C913FFBF299}"/>
              </a:ext>
            </a:extLst>
          </p:cNvPr>
          <p:cNvSpPr/>
          <p:nvPr/>
        </p:nvSpPr>
        <p:spPr>
          <a:xfrm>
            <a:off x="3831070" y="47430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7" name="Donut 106">
            <a:extLst>
              <a:ext uri="{FF2B5EF4-FFF2-40B4-BE49-F238E27FC236}">
                <a16:creationId xmlns:a16="http://schemas.microsoft.com/office/drawing/2014/main" id="{417D977F-5B54-D247-982D-BE1D5402CC04}"/>
              </a:ext>
            </a:extLst>
          </p:cNvPr>
          <p:cNvSpPr/>
          <p:nvPr/>
        </p:nvSpPr>
        <p:spPr>
          <a:xfrm>
            <a:off x="3470390" y="49970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8" name="Donut 107">
            <a:extLst>
              <a:ext uri="{FF2B5EF4-FFF2-40B4-BE49-F238E27FC236}">
                <a16:creationId xmlns:a16="http://schemas.microsoft.com/office/drawing/2014/main" id="{DD6090D9-996B-9740-AF7D-DE10A1197C80}"/>
              </a:ext>
            </a:extLst>
          </p:cNvPr>
          <p:cNvSpPr/>
          <p:nvPr/>
        </p:nvSpPr>
        <p:spPr>
          <a:xfrm>
            <a:off x="3988550" y="42858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9" name="Donut 108">
            <a:extLst>
              <a:ext uri="{FF2B5EF4-FFF2-40B4-BE49-F238E27FC236}">
                <a16:creationId xmlns:a16="http://schemas.microsoft.com/office/drawing/2014/main" id="{9FE39FBF-9E5E-004B-ACD4-62910C5FE071}"/>
              </a:ext>
            </a:extLst>
          </p:cNvPr>
          <p:cNvSpPr/>
          <p:nvPr/>
        </p:nvSpPr>
        <p:spPr>
          <a:xfrm>
            <a:off x="4730230" y="423001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0" name="Donut 109">
            <a:extLst>
              <a:ext uri="{FF2B5EF4-FFF2-40B4-BE49-F238E27FC236}">
                <a16:creationId xmlns:a16="http://schemas.microsoft.com/office/drawing/2014/main" id="{E8DA95BC-C3F8-5A4B-A548-70D7096E857E}"/>
              </a:ext>
            </a:extLst>
          </p:cNvPr>
          <p:cNvSpPr/>
          <p:nvPr/>
        </p:nvSpPr>
        <p:spPr>
          <a:xfrm>
            <a:off x="4400030" y="46160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1" name="Donut 110">
            <a:extLst>
              <a:ext uri="{FF2B5EF4-FFF2-40B4-BE49-F238E27FC236}">
                <a16:creationId xmlns:a16="http://schemas.microsoft.com/office/drawing/2014/main" id="{8D5CA355-2B02-9A45-89CA-C7E14B1AD136}"/>
              </a:ext>
            </a:extLst>
          </p:cNvPr>
          <p:cNvSpPr/>
          <p:nvPr/>
        </p:nvSpPr>
        <p:spPr>
          <a:xfrm>
            <a:off x="4648950" y="503265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2" name="Donut 111">
            <a:extLst>
              <a:ext uri="{FF2B5EF4-FFF2-40B4-BE49-F238E27FC236}">
                <a16:creationId xmlns:a16="http://schemas.microsoft.com/office/drawing/2014/main" id="{7D7BEEF8-59A9-6047-97B6-FB0B79DD2516}"/>
              </a:ext>
            </a:extLst>
          </p:cNvPr>
          <p:cNvSpPr/>
          <p:nvPr/>
        </p:nvSpPr>
        <p:spPr>
          <a:xfrm>
            <a:off x="3526270" y="42604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4" name="Oval 113">
            <a:extLst>
              <a:ext uri="{FF2B5EF4-FFF2-40B4-BE49-F238E27FC236}">
                <a16:creationId xmlns:a16="http://schemas.microsoft.com/office/drawing/2014/main" id="{C1CC7F12-F076-6E41-B843-1E985AC14712}"/>
              </a:ext>
            </a:extLst>
          </p:cNvPr>
          <p:cNvSpPr/>
          <p:nvPr/>
        </p:nvSpPr>
        <p:spPr>
          <a:xfrm>
            <a:off x="4567920" y="459706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7BFFA426-1FA6-7D4B-9669-018738829CB2}"/>
              </a:ext>
            </a:extLst>
          </p:cNvPr>
          <p:cNvSpPr/>
          <p:nvPr/>
        </p:nvSpPr>
        <p:spPr>
          <a:xfrm>
            <a:off x="4633960" y="5202959"/>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AC7BBF8C-1532-D046-9087-C7154946FFC8}"/>
              </a:ext>
            </a:extLst>
          </p:cNvPr>
          <p:cNvSpPr/>
          <p:nvPr/>
        </p:nvSpPr>
        <p:spPr>
          <a:xfrm>
            <a:off x="3820910" y="488977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4346F0F7-8FD5-D04C-8FFE-11C0BC8CB7CB}"/>
              </a:ext>
            </a:extLst>
          </p:cNvPr>
          <p:cNvSpPr/>
          <p:nvPr/>
        </p:nvSpPr>
        <p:spPr>
          <a:xfrm>
            <a:off x="3612630" y="474965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79A13D70-98E1-494D-923A-B37DCC7EF021}"/>
              </a:ext>
            </a:extLst>
          </p:cNvPr>
          <p:cNvSpPr/>
          <p:nvPr/>
        </p:nvSpPr>
        <p:spPr>
          <a:xfrm>
            <a:off x="4333990" y="4356378"/>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0133EB90-B6C9-D849-ABC4-AD0336E2D98B}"/>
              </a:ext>
            </a:extLst>
          </p:cNvPr>
          <p:cNvSpPr/>
          <p:nvPr/>
        </p:nvSpPr>
        <p:spPr>
          <a:xfrm>
            <a:off x="4169208" y="4593867"/>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61CB428-D1D4-1849-9F7D-A035715C43AA}"/>
              </a:ext>
            </a:extLst>
          </p:cNvPr>
          <p:cNvSpPr/>
          <p:nvPr/>
        </p:nvSpPr>
        <p:spPr>
          <a:xfrm>
            <a:off x="3038436" y="4375790"/>
            <a:ext cx="66040" cy="62231"/>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Donut 121">
            <a:extLst>
              <a:ext uri="{FF2B5EF4-FFF2-40B4-BE49-F238E27FC236}">
                <a16:creationId xmlns:a16="http://schemas.microsoft.com/office/drawing/2014/main" id="{17A3881D-8B42-3F4A-99C0-E546B0823775}"/>
              </a:ext>
            </a:extLst>
          </p:cNvPr>
          <p:cNvSpPr/>
          <p:nvPr/>
        </p:nvSpPr>
        <p:spPr>
          <a:xfrm>
            <a:off x="5872595" y="4050866"/>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6" name="Donut 125">
            <a:extLst>
              <a:ext uri="{FF2B5EF4-FFF2-40B4-BE49-F238E27FC236}">
                <a16:creationId xmlns:a16="http://schemas.microsoft.com/office/drawing/2014/main" id="{A28AECDF-B78B-ED45-A5C8-03B2108CC666}"/>
              </a:ext>
            </a:extLst>
          </p:cNvPr>
          <p:cNvSpPr/>
          <p:nvPr/>
        </p:nvSpPr>
        <p:spPr>
          <a:xfrm>
            <a:off x="5882339" y="4522472"/>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0" name="Donut 129">
            <a:extLst>
              <a:ext uri="{FF2B5EF4-FFF2-40B4-BE49-F238E27FC236}">
                <a16:creationId xmlns:a16="http://schemas.microsoft.com/office/drawing/2014/main" id="{3CF5A70F-8C61-C544-8A65-50595F7D15BB}"/>
              </a:ext>
            </a:extLst>
          </p:cNvPr>
          <p:cNvSpPr/>
          <p:nvPr/>
        </p:nvSpPr>
        <p:spPr>
          <a:xfrm>
            <a:off x="5892083" y="4994078"/>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4" name="Donut 133">
            <a:extLst>
              <a:ext uri="{FF2B5EF4-FFF2-40B4-BE49-F238E27FC236}">
                <a16:creationId xmlns:a16="http://schemas.microsoft.com/office/drawing/2014/main" id="{C9B7E06C-8B84-0442-9587-2D5B9CD61606}"/>
              </a:ext>
            </a:extLst>
          </p:cNvPr>
          <p:cNvSpPr/>
          <p:nvPr/>
        </p:nvSpPr>
        <p:spPr>
          <a:xfrm>
            <a:off x="6450654" y="4053881"/>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8" name="Donut 137">
            <a:extLst>
              <a:ext uri="{FF2B5EF4-FFF2-40B4-BE49-F238E27FC236}">
                <a16:creationId xmlns:a16="http://schemas.microsoft.com/office/drawing/2014/main" id="{3A1FB7BB-BE79-7943-8B2C-98C94DCF0A19}"/>
              </a:ext>
            </a:extLst>
          </p:cNvPr>
          <p:cNvSpPr/>
          <p:nvPr/>
        </p:nvSpPr>
        <p:spPr>
          <a:xfrm>
            <a:off x="6460398" y="4525487"/>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2" name="Donut 141">
            <a:extLst>
              <a:ext uri="{FF2B5EF4-FFF2-40B4-BE49-F238E27FC236}">
                <a16:creationId xmlns:a16="http://schemas.microsoft.com/office/drawing/2014/main" id="{95D799F4-23A3-BC4B-A84F-B329D56AF0E1}"/>
              </a:ext>
            </a:extLst>
          </p:cNvPr>
          <p:cNvSpPr/>
          <p:nvPr/>
        </p:nvSpPr>
        <p:spPr>
          <a:xfrm>
            <a:off x="6470142" y="499709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6" name="Donut 145">
            <a:extLst>
              <a:ext uri="{FF2B5EF4-FFF2-40B4-BE49-F238E27FC236}">
                <a16:creationId xmlns:a16="http://schemas.microsoft.com/office/drawing/2014/main" id="{411CC983-6806-794F-BBF5-141C7CD99479}"/>
              </a:ext>
            </a:extLst>
          </p:cNvPr>
          <p:cNvSpPr/>
          <p:nvPr/>
        </p:nvSpPr>
        <p:spPr>
          <a:xfrm>
            <a:off x="7028713" y="4056896"/>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0" name="Donut 149">
            <a:extLst>
              <a:ext uri="{FF2B5EF4-FFF2-40B4-BE49-F238E27FC236}">
                <a16:creationId xmlns:a16="http://schemas.microsoft.com/office/drawing/2014/main" id="{45808305-B788-1B43-8BF9-AFDB3DECD0A5}"/>
              </a:ext>
            </a:extLst>
          </p:cNvPr>
          <p:cNvSpPr/>
          <p:nvPr/>
        </p:nvSpPr>
        <p:spPr>
          <a:xfrm>
            <a:off x="7038457" y="4528502"/>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4" name="Donut 153">
            <a:extLst>
              <a:ext uri="{FF2B5EF4-FFF2-40B4-BE49-F238E27FC236}">
                <a16:creationId xmlns:a16="http://schemas.microsoft.com/office/drawing/2014/main" id="{AF641DBB-FA29-3B48-8B29-B70E1D60B2EA}"/>
              </a:ext>
            </a:extLst>
          </p:cNvPr>
          <p:cNvSpPr/>
          <p:nvPr/>
        </p:nvSpPr>
        <p:spPr>
          <a:xfrm>
            <a:off x="7048201" y="5000108"/>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8" name="Donut 157">
            <a:extLst>
              <a:ext uri="{FF2B5EF4-FFF2-40B4-BE49-F238E27FC236}">
                <a16:creationId xmlns:a16="http://schemas.microsoft.com/office/drawing/2014/main" id="{19A0A204-9B14-5E4B-A46D-BF71D4B4E97F}"/>
              </a:ext>
            </a:extLst>
          </p:cNvPr>
          <p:cNvSpPr/>
          <p:nvPr/>
        </p:nvSpPr>
        <p:spPr>
          <a:xfrm>
            <a:off x="7606772" y="4059911"/>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2" name="Donut 161">
            <a:extLst>
              <a:ext uri="{FF2B5EF4-FFF2-40B4-BE49-F238E27FC236}">
                <a16:creationId xmlns:a16="http://schemas.microsoft.com/office/drawing/2014/main" id="{F2047763-BB16-1F44-93AC-5151D0227E99}"/>
              </a:ext>
            </a:extLst>
          </p:cNvPr>
          <p:cNvSpPr/>
          <p:nvPr/>
        </p:nvSpPr>
        <p:spPr>
          <a:xfrm>
            <a:off x="7616516" y="4531517"/>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6" name="Donut 165">
            <a:extLst>
              <a:ext uri="{FF2B5EF4-FFF2-40B4-BE49-F238E27FC236}">
                <a16:creationId xmlns:a16="http://schemas.microsoft.com/office/drawing/2014/main" id="{2083587D-1080-D049-86B7-934B71568E6C}"/>
              </a:ext>
            </a:extLst>
          </p:cNvPr>
          <p:cNvSpPr/>
          <p:nvPr/>
        </p:nvSpPr>
        <p:spPr>
          <a:xfrm>
            <a:off x="7626260" y="5003123"/>
            <a:ext cx="416560" cy="355600"/>
          </a:xfrm>
          <a:prstGeom prst="donut">
            <a:avLst>
              <a:gd name="adj" fmla="val 9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Right Arrow 1">
            <a:extLst>
              <a:ext uri="{FF2B5EF4-FFF2-40B4-BE49-F238E27FC236}">
                <a16:creationId xmlns:a16="http://schemas.microsoft.com/office/drawing/2014/main" id="{042C003A-3D16-6C4A-9865-2A330DA182B4}"/>
              </a:ext>
            </a:extLst>
          </p:cNvPr>
          <p:cNvSpPr/>
          <p:nvPr/>
        </p:nvSpPr>
        <p:spPr>
          <a:xfrm>
            <a:off x="5254053" y="1740671"/>
            <a:ext cx="472191" cy="22415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ight Arrow 169">
            <a:extLst>
              <a:ext uri="{FF2B5EF4-FFF2-40B4-BE49-F238E27FC236}">
                <a16:creationId xmlns:a16="http://schemas.microsoft.com/office/drawing/2014/main" id="{6D0A3174-C76C-1841-81AD-94ECFC186A68}"/>
              </a:ext>
            </a:extLst>
          </p:cNvPr>
          <p:cNvSpPr/>
          <p:nvPr/>
        </p:nvSpPr>
        <p:spPr>
          <a:xfrm>
            <a:off x="5300998" y="4619092"/>
            <a:ext cx="472191" cy="22415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ight Arrow 170">
            <a:extLst>
              <a:ext uri="{FF2B5EF4-FFF2-40B4-BE49-F238E27FC236}">
                <a16:creationId xmlns:a16="http://schemas.microsoft.com/office/drawing/2014/main" id="{2E4DE12D-B3AC-584C-A089-2DDE8A819A86}"/>
              </a:ext>
            </a:extLst>
          </p:cNvPr>
          <p:cNvSpPr/>
          <p:nvPr/>
        </p:nvSpPr>
        <p:spPr>
          <a:xfrm rot="19547627">
            <a:off x="2432870" y="2438826"/>
            <a:ext cx="472191" cy="22415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ight Arrow 171">
            <a:extLst>
              <a:ext uri="{FF2B5EF4-FFF2-40B4-BE49-F238E27FC236}">
                <a16:creationId xmlns:a16="http://schemas.microsoft.com/office/drawing/2014/main" id="{9E49E419-61AC-664F-BA8F-AAC4920E4A30}"/>
              </a:ext>
            </a:extLst>
          </p:cNvPr>
          <p:cNvSpPr/>
          <p:nvPr/>
        </p:nvSpPr>
        <p:spPr>
          <a:xfrm rot="2334708">
            <a:off x="2405045" y="4058884"/>
            <a:ext cx="472191" cy="22415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4754310-DF60-BF4C-9731-C5A62D8FAD54}"/>
              </a:ext>
            </a:extLst>
          </p:cNvPr>
          <p:cNvSpPr txBox="1"/>
          <p:nvPr/>
        </p:nvSpPr>
        <p:spPr>
          <a:xfrm>
            <a:off x="834499" y="2209284"/>
            <a:ext cx="1206869" cy="646331"/>
          </a:xfrm>
          <a:prstGeom prst="rect">
            <a:avLst/>
          </a:prstGeom>
          <a:noFill/>
        </p:spPr>
        <p:txBody>
          <a:bodyPr wrap="none" rtlCol="0">
            <a:spAutoFit/>
          </a:bodyPr>
          <a:lstStyle/>
          <a:p>
            <a:pPr algn="ctr"/>
            <a:r>
              <a:rPr lang="en-US" dirty="0"/>
              <a:t>Parent</a:t>
            </a:r>
          </a:p>
          <a:p>
            <a:pPr algn="ctr"/>
            <a:r>
              <a:rPr lang="en-US" dirty="0"/>
              <a:t>population</a:t>
            </a:r>
          </a:p>
        </p:txBody>
      </p:sp>
      <p:sp>
        <p:nvSpPr>
          <p:cNvPr id="173" name="TextBox 172">
            <a:extLst>
              <a:ext uri="{FF2B5EF4-FFF2-40B4-BE49-F238E27FC236}">
                <a16:creationId xmlns:a16="http://schemas.microsoft.com/office/drawing/2014/main" id="{E6A82CE7-03C3-584F-9577-D928A96B7C7C}"/>
              </a:ext>
            </a:extLst>
          </p:cNvPr>
          <p:cNvSpPr txBox="1"/>
          <p:nvPr/>
        </p:nvSpPr>
        <p:spPr>
          <a:xfrm>
            <a:off x="4711911" y="515915"/>
            <a:ext cx="1368965" cy="646331"/>
          </a:xfrm>
          <a:prstGeom prst="rect">
            <a:avLst/>
          </a:prstGeom>
          <a:noFill/>
        </p:spPr>
        <p:txBody>
          <a:bodyPr wrap="none" rtlCol="0">
            <a:spAutoFit/>
          </a:bodyPr>
          <a:lstStyle/>
          <a:p>
            <a:pPr algn="ctr"/>
            <a:r>
              <a:rPr lang="en-US" dirty="0"/>
              <a:t>Daughter</a:t>
            </a:r>
          </a:p>
          <a:p>
            <a:pPr algn="ctr"/>
            <a:r>
              <a:rPr lang="en-US" dirty="0"/>
              <a:t>Population 1</a:t>
            </a:r>
          </a:p>
        </p:txBody>
      </p:sp>
      <p:sp>
        <p:nvSpPr>
          <p:cNvPr id="174" name="TextBox 173">
            <a:extLst>
              <a:ext uri="{FF2B5EF4-FFF2-40B4-BE49-F238E27FC236}">
                <a16:creationId xmlns:a16="http://schemas.microsoft.com/office/drawing/2014/main" id="{66418C20-C19B-064F-8EA0-A7D84B267E7F}"/>
              </a:ext>
            </a:extLst>
          </p:cNvPr>
          <p:cNvSpPr txBox="1"/>
          <p:nvPr/>
        </p:nvSpPr>
        <p:spPr>
          <a:xfrm>
            <a:off x="4659301" y="3351852"/>
            <a:ext cx="1368965" cy="646331"/>
          </a:xfrm>
          <a:prstGeom prst="rect">
            <a:avLst/>
          </a:prstGeom>
          <a:noFill/>
        </p:spPr>
        <p:txBody>
          <a:bodyPr wrap="none" rtlCol="0">
            <a:spAutoFit/>
          </a:bodyPr>
          <a:lstStyle/>
          <a:p>
            <a:pPr algn="ctr"/>
            <a:r>
              <a:rPr lang="en-US" dirty="0"/>
              <a:t>Daughter</a:t>
            </a:r>
          </a:p>
          <a:p>
            <a:pPr algn="ctr"/>
            <a:r>
              <a:rPr lang="en-US" dirty="0"/>
              <a:t>Population 2</a:t>
            </a:r>
          </a:p>
        </p:txBody>
      </p:sp>
      <p:sp>
        <p:nvSpPr>
          <p:cNvPr id="176" name="Oval 175">
            <a:extLst>
              <a:ext uri="{FF2B5EF4-FFF2-40B4-BE49-F238E27FC236}">
                <a16:creationId xmlns:a16="http://schemas.microsoft.com/office/drawing/2014/main" id="{A503753A-E833-3744-9609-A6BAA40104C1}"/>
              </a:ext>
            </a:extLst>
          </p:cNvPr>
          <p:cNvSpPr/>
          <p:nvPr/>
        </p:nvSpPr>
        <p:spPr>
          <a:xfrm>
            <a:off x="3255402" y="1619440"/>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178">
            <a:extLst>
              <a:ext uri="{FF2B5EF4-FFF2-40B4-BE49-F238E27FC236}">
                <a16:creationId xmlns:a16="http://schemas.microsoft.com/office/drawing/2014/main" id="{69BF0896-D9C7-BD42-9C00-9F3969DE567B}"/>
              </a:ext>
            </a:extLst>
          </p:cNvPr>
          <p:cNvSpPr/>
          <p:nvPr/>
        </p:nvSpPr>
        <p:spPr>
          <a:xfrm>
            <a:off x="4066938" y="1972147"/>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a:extLst>
              <a:ext uri="{FF2B5EF4-FFF2-40B4-BE49-F238E27FC236}">
                <a16:creationId xmlns:a16="http://schemas.microsoft.com/office/drawing/2014/main" id="{29D7CAE4-F441-2143-AFBC-D4E3065934AF}"/>
              </a:ext>
            </a:extLst>
          </p:cNvPr>
          <p:cNvSpPr/>
          <p:nvPr/>
        </p:nvSpPr>
        <p:spPr>
          <a:xfrm>
            <a:off x="4148628" y="1534315"/>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180">
            <a:extLst>
              <a:ext uri="{FF2B5EF4-FFF2-40B4-BE49-F238E27FC236}">
                <a16:creationId xmlns:a16="http://schemas.microsoft.com/office/drawing/2014/main" id="{2A0B7A91-5717-2646-85F0-14BE48D0D6B0}"/>
              </a:ext>
            </a:extLst>
          </p:cNvPr>
          <p:cNvSpPr/>
          <p:nvPr/>
        </p:nvSpPr>
        <p:spPr>
          <a:xfrm>
            <a:off x="4331249" y="1315239"/>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6E81D27C-711E-2D4B-8528-C2D49705DFD1}"/>
              </a:ext>
            </a:extLst>
          </p:cNvPr>
          <p:cNvGrpSpPr/>
          <p:nvPr/>
        </p:nvGrpSpPr>
        <p:grpSpPr>
          <a:xfrm>
            <a:off x="5872596" y="1189510"/>
            <a:ext cx="481119" cy="244045"/>
            <a:chOff x="3802129" y="1092306"/>
            <a:chExt cx="481119" cy="244045"/>
          </a:xfrm>
        </p:grpSpPr>
        <p:sp>
          <p:nvSpPr>
            <p:cNvPr id="198" name="Oval 197">
              <a:extLst>
                <a:ext uri="{FF2B5EF4-FFF2-40B4-BE49-F238E27FC236}">
                  <a16:creationId xmlns:a16="http://schemas.microsoft.com/office/drawing/2014/main" id="{0B350CDA-C12E-F543-98E6-C5D1C08E0FF7}"/>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Oval 198">
              <a:extLst>
                <a:ext uri="{FF2B5EF4-FFF2-40B4-BE49-F238E27FC236}">
                  <a16:creationId xmlns:a16="http://schemas.microsoft.com/office/drawing/2014/main" id="{51679767-09FF-DA47-9FD7-459790465573}"/>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Oval 199">
              <a:extLst>
                <a:ext uri="{FF2B5EF4-FFF2-40B4-BE49-F238E27FC236}">
                  <a16:creationId xmlns:a16="http://schemas.microsoft.com/office/drawing/2014/main" id="{C7722DF8-F685-794D-900A-A2ED9D8AEA90}"/>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6" name="Group 255">
            <a:extLst>
              <a:ext uri="{FF2B5EF4-FFF2-40B4-BE49-F238E27FC236}">
                <a16:creationId xmlns:a16="http://schemas.microsoft.com/office/drawing/2014/main" id="{D2047B40-FECD-2046-9248-86822CAE85D2}"/>
              </a:ext>
            </a:extLst>
          </p:cNvPr>
          <p:cNvGrpSpPr/>
          <p:nvPr/>
        </p:nvGrpSpPr>
        <p:grpSpPr>
          <a:xfrm>
            <a:off x="6497436" y="1205478"/>
            <a:ext cx="481119" cy="244045"/>
            <a:chOff x="3802129" y="1092306"/>
            <a:chExt cx="481119" cy="244045"/>
          </a:xfrm>
        </p:grpSpPr>
        <p:sp>
          <p:nvSpPr>
            <p:cNvPr id="257" name="Oval 256">
              <a:extLst>
                <a:ext uri="{FF2B5EF4-FFF2-40B4-BE49-F238E27FC236}">
                  <a16:creationId xmlns:a16="http://schemas.microsoft.com/office/drawing/2014/main" id="{0CD0F3D6-2DA6-A449-ABFA-CFC9E064602E}"/>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Oval 257">
              <a:extLst>
                <a:ext uri="{FF2B5EF4-FFF2-40B4-BE49-F238E27FC236}">
                  <a16:creationId xmlns:a16="http://schemas.microsoft.com/office/drawing/2014/main" id="{19952067-B854-3D40-A532-58B2D64BB66A}"/>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Oval 258">
              <a:extLst>
                <a:ext uri="{FF2B5EF4-FFF2-40B4-BE49-F238E27FC236}">
                  <a16:creationId xmlns:a16="http://schemas.microsoft.com/office/drawing/2014/main" id="{3B4DC9FD-6128-6F4B-AD88-3191E391A8AD}"/>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0" name="Group 259">
            <a:extLst>
              <a:ext uri="{FF2B5EF4-FFF2-40B4-BE49-F238E27FC236}">
                <a16:creationId xmlns:a16="http://schemas.microsoft.com/office/drawing/2014/main" id="{EA0211EA-C611-6346-964A-7D3738BDCE20}"/>
              </a:ext>
            </a:extLst>
          </p:cNvPr>
          <p:cNvGrpSpPr/>
          <p:nvPr/>
        </p:nvGrpSpPr>
        <p:grpSpPr>
          <a:xfrm>
            <a:off x="7122276" y="1221446"/>
            <a:ext cx="481119" cy="244045"/>
            <a:chOff x="3802129" y="1092306"/>
            <a:chExt cx="481119" cy="244045"/>
          </a:xfrm>
        </p:grpSpPr>
        <p:sp>
          <p:nvSpPr>
            <p:cNvPr id="261" name="Oval 260">
              <a:extLst>
                <a:ext uri="{FF2B5EF4-FFF2-40B4-BE49-F238E27FC236}">
                  <a16:creationId xmlns:a16="http://schemas.microsoft.com/office/drawing/2014/main" id="{103F51CF-FAF0-6E43-8DD2-5BB247635150}"/>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Oval 261">
              <a:extLst>
                <a:ext uri="{FF2B5EF4-FFF2-40B4-BE49-F238E27FC236}">
                  <a16:creationId xmlns:a16="http://schemas.microsoft.com/office/drawing/2014/main" id="{F74E892A-682A-DA43-BE15-57CA7EC14F78}"/>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Oval 262">
              <a:extLst>
                <a:ext uri="{FF2B5EF4-FFF2-40B4-BE49-F238E27FC236}">
                  <a16:creationId xmlns:a16="http://schemas.microsoft.com/office/drawing/2014/main" id="{4E114209-ACA0-B148-B109-855FFC5ED540}"/>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4" name="Group 263">
            <a:extLst>
              <a:ext uri="{FF2B5EF4-FFF2-40B4-BE49-F238E27FC236}">
                <a16:creationId xmlns:a16="http://schemas.microsoft.com/office/drawing/2014/main" id="{F41BBE71-0BFA-E448-9084-76648B362229}"/>
              </a:ext>
            </a:extLst>
          </p:cNvPr>
          <p:cNvGrpSpPr/>
          <p:nvPr/>
        </p:nvGrpSpPr>
        <p:grpSpPr>
          <a:xfrm>
            <a:off x="7747116" y="1237414"/>
            <a:ext cx="481119" cy="244045"/>
            <a:chOff x="3802129" y="1092306"/>
            <a:chExt cx="481119" cy="244045"/>
          </a:xfrm>
        </p:grpSpPr>
        <p:sp>
          <p:nvSpPr>
            <p:cNvPr id="265" name="Oval 264">
              <a:extLst>
                <a:ext uri="{FF2B5EF4-FFF2-40B4-BE49-F238E27FC236}">
                  <a16:creationId xmlns:a16="http://schemas.microsoft.com/office/drawing/2014/main" id="{C2C3C8E4-14E0-F544-B48C-02B0F977D4C1}"/>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Oval 265">
              <a:extLst>
                <a:ext uri="{FF2B5EF4-FFF2-40B4-BE49-F238E27FC236}">
                  <a16:creationId xmlns:a16="http://schemas.microsoft.com/office/drawing/2014/main" id="{3A8DEA7F-3801-BB42-A479-24DC59E0804C}"/>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Oval 266">
              <a:extLst>
                <a:ext uri="{FF2B5EF4-FFF2-40B4-BE49-F238E27FC236}">
                  <a16:creationId xmlns:a16="http://schemas.microsoft.com/office/drawing/2014/main" id="{2C8CE88D-B028-1741-B9DA-7D0D269940A4}"/>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8" name="Group 267">
            <a:extLst>
              <a:ext uri="{FF2B5EF4-FFF2-40B4-BE49-F238E27FC236}">
                <a16:creationId xmlns:a16="http://schemas.microsoft.com/office/drawing/2014/main" id="{C5CB3777-708F-114F-8F49-1424F4D132FC}"/>
              </a:ext>
            </a:extLst>
          </p:cNvPr>
          <p:cNvGrpSpPr/>
          <p:nvPr/>
        </p:nvGrpSpPr>
        <p:grpSpPr>
          <a:xfrm>
            <a:off x="5872596" y="1664395"/>
            <a:ext cx="481119" cy="244045"/>
            <a:chOff x="3802129" y="1092306"/>
            <a:chExt cx="481119" cy="244045"/>
          </a:xfrm>
        </p:grpSpPr>
        <p:sp>
          <p:nvSpPr>
            <p:cNvPr id="269" name="Oval 268">
              <a:extLst>
                <a:ext uri="{FF2B5EF4-FFF2-40B4-BE49-F238E27FC236}">
                  <a16:creationId xmlns:a16="http://schemas.microsoft.com/office/drawing/2014/main" id="{F651F778-A122-E44A-ACE5-C297A1997BA3}"/>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Oval 269">
              <a:extLst>
                <a:ext uri="{FF2B5EF4-FFF2-40B4-BE49-F238E27FC236}">
                  <a16:creationId xmlns:a16="http://schemas.microsoft.com/office/drawing/2014/main" id="{1B212EE9-EF16-F24E-B6C2-F0AE59839023}"/>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Oval 270">
              <a:extLst>
                <a:ext uri="{FF2B5EF4-FFF2-40B4-BE49-F238E27FC236}">
                  <a16:creationId xmlns:a16="http://schemas.microsoft.com/office/drawing/2014/main" id="{71CFE0FA-D021-7C4B-9B8A-632E1571163D}"/>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2" name="Group 271">
            <a:extLst>
              <a:ext uri="{FF2B5EF4-FFF2-40B4-BE49-F238E27FC236}">
                <a16:creationId xmlns:a16="http://schemas.microsoft.com/office/drawing/2014/main" id="{B6428E72-0CBA-224E-9421-99DCFA6E93F4}"/>
              </a:ext>
            </a:extLst>
          </p:cNvPr>
          <p:cNvGrpSpPr/>
          <p:nvPr/>
        </p:nvGrpSpPr>
        <p:grpSpPr>
          <a:xfrm>
            <a:off x="6497436" y="1680363"/>
            <a:ext cx="481119" cy="244045"/>
            <a:chOff x="3802129" y="1092306"/>
            <a:chExt cx="481119" cy="244045"/>
          </a:xfrm>
        </p:grpSpPr>
        <p:sp>
          <p:nvSpPr>
            <p:cNvPr id="273" name="Oval 272">
              <a:extLst>
                <a:ext uri="{FF2B5EF4-FFF2-40B4-BE49-F238E27FC236}">
                  <a16:creationId xmlns:a16="http://schemas.microsoft.com/office/drawing/2014/main" id="{C58BC240-3C1F-7F49-B8FC-0D76E725B4FD}"/>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Oval 273">
              <a:extLst>
                <a:ext uri="{FF2B5EF4-FFF2-40B4-BE49-F238E27FC236}">
                  <a16:creationId xmlns:a16="http://schemas.microsoft.com/office/drawing/2014/main" id="{B5890AB7-367F-8849-9264-A90E400390C4}"/>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Oval 274">
              <a:extLst>
                <a:ext uri="{FF2B5EF4-FFF2-40B4-BE49-F238E27FC236}">
                  <a16:creationId xmlns:a16="http://schemas.microsoft.com/office/drawing/2014/main" id="{DD2A8F4A-8D77-DD48-ABDB-4A42AC699238}"/>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6" name="Group 275">
            <a:extLst>
              <a:ext uri="{FF2B5EF4-FFF2-40B4-BE49-F238E27FC236}">
                <a16:creationId xmlns:a16="http://schemas.microsoft.com/office/drawing/2014/main" id="{5C80C6D8-75F6-9C40-AECE-C670B779FFFC}"/>
              </a:ext>
            </a:extLst>
          </p:cNvPr>
          <p:cNvGrpSpPr/>
          <p:nvPr/>
        </p:nvGrpSpPr>
        <p:grpSpPr>
          <a:xfrm>
            <a:off x="7122276" y="1696331"/>
            <a:ext cx="481119" cy="244045"/>
            <a:chOff x="3802129" y="1092306"/>
            <a:chExt cx="481119" cy="244045"/>
          </a:xfrm>
        </p:grpSpPr>
        <p:sp>
          <p:nvSpPr>
            <p:cNvPr id="277" name="Oval 276">
              <a:extLst>
                <a:ext uri="{FF2B5EF4-FFF2-40B4-BE49-F238E27FC236}">
                  <a16:creationId xmlns:a16="http://schemas.microsoft.com/office/drawing/2014/main" id="{B4B79492-5D4D-5647-8C97-FF6BAFE7F3C7}"/>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a:extLst>
                <a:ext uri="{FF2B5EF4-FFF2-40B4-BE49-F238E27FC236}">
                  <a16:creationId xmlns:a16="http://schemas.microsoft.com/office/drawing/2014/main" id="{A6FC5C78-200A-E847-B282-01B178C75D86}"/>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Oval 278">
              <a:extLst>
                <a:ext uri="{FF2B5EF4-FFF2-40B4-BE49-F238E27FC236}">
                  <a16:creationId xmlns:a16="http://schemas.microsoft.com/office/drawing/2014/main" id="{3283E2E6-693A-AA49-BD21-7CBC52CF7CC2}"/>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0" name="Group 279">
            <a:extLst>
              <a:ext uri="{FF2B5EF4-FFF2-40B4-BE49-F238E27FC236}">
                <a16:creationId xmlns:a16="http://schemas.microsoft.com/office/drawing/2014/main" id="{A08E5B03-03B0-BD47-B2C1-092FA685C13D}"/>
              </a:ext>
            </a:extLst>
          </p:cNvPr>
          <p:cNvGrpSpPr/>
          <p:nvPr/>
        </p:nvGrpSpPr>
        <p:grpSpPr>
          <a:xfrm>
            <a:off x="7747116" y="1712299"/>
            <a:ext cx="481119" cy="244045"/>
            <a:chOff x="3802129" y="1092306"/>
            <a:chExt cx="481119" cy="244045"/>
          </a:xfrm>
        </p:grpSpPr>
        <p:sp>
          <p:nvSpPr>
            <p:cNvPr id="281" name="Oval 280">
              <a:extLst>
                <a:ext uri="{FF2B5EF4-FFF2-40B4-BE49-F238E27FC236}">
                  <a16:creationId xmlns:a16="http://schemas.microsoft.com/office/drawing/2014/main" id="{307AE84D-D9BB-5942-B8A4-4A62EB58F1BD}"/>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Oval 281">
              <a:extLst>
                <a:ext uri="{FF2B5EF4-FFF2-40B4-BE49-F238E27FC236}">
                  <a16:creationId xmlns:a16="http://schemas.microsoft.com/office/drawing/2014/main" id="{795546FD-792F-D348-8447-792DC5481E93}"/>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Oval 282">
              <a:extLst>
                <a:ext uri="{FF2B5EF4-FFF2-40B4-BE49-F238E27FC236}">
                  <a16:creationId xmlns:a16="http://schemas.microsoft.com/office/drawing/2014/main" id="{71B63E8B-F74A-7847-B89B-ABED853139CC}"/>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283">
            <a:extLst>
              <a:ext uri="{FF2B5EF4-FFF2-40B4-BE49-F238E27FC236}">
                <a16:creationId xmlns:a16="http://schemas.microsoft.com/office/drawing/2014/main" id="{8C3E816F-BAD1-264D-804F-D43291CFE917}"/>
              </a:ext>
            </a:extLst>
          </p:cNvPr>
          <p:cNvGrpSpPr/>
          <p:nvPr/>
        </p:nvGrpSpPr>
        <p:grpSpPr>
          <a:xfrm>
            <a:off x="5872596" y="2139280"/>
            <a:ext cx="481119" cy="244045"/>
            <a:chOff x="3802129" y="1092306"/>
            <a:chExt cx="481119" cy="244045"/>
          </a:xfrm>
        </p:grpSpPr>
        <p:sp>
          <p:nvSpPr>
            <p:cNvPr id="285" name="Oval 284">
              <a:extLst>
                <a:ext uri="{FF2B5EF4-FFF2-40B4-BE49-F238E27FC236}">
                  <a16:creationId xmlns:a16="http://schemas.microsoft.com/office/drawing/2014/main" id="{DFF72AEB-0389-0049-9AF4-D6D8BCB8D740}"/>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Oval 285">
              <a:extLst>
                <a:ext uri="{FF2B5EF4-FFF2-40B4-BE49-F238E27FC236}">
                  <a16:creationId xmlns:a16="http://schemas.microsoft.com/office/drawing/2014/main" id="{090F83CA-3128-3A4D-A112-7CF4D5DFEDC9}"/>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Oval 286">
              <a:extLst>
                <a:ext uri="{FF2B5EF4-FFF2-40B4-BE49-F238E27FC236}">
                  <a16:creationId xmlns:a16="http://schemas.microsoft.com/office/drawing/2014/main" id="{F050E506-003B-484F-BE19-3E7A37BF0695}"/>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287">
            <a:extLst>
              <a:ext uri="{FF2B5EF4-FFF2-40B4-BE49-F238E27FC236}">
                <a16:creationId xmlns:a16="http://schemas.microsoft.com/office/drawing/2014/main" id="{E2300498-C224-2C47-B078-938C6E506741}"/>
              </a:ext>
            </a:extLst>
          </p:cNvPr>
          <p:cNvGrpSpPr/>
          <p:nvPr/>
        </p:nvGrpSpPr>
        <p:grpSpPr>
          <a:xfrm>
            <a:off x="6497436" y="2155248"/>
            <a:ext cx="481119" cy="244045"/>
            <a:chOff x="3802129" y="1092306"/>
            <a:chExt cx="481119" cy="244045"/>
          </a:xfrm>
        </p:grpSpPr>
        <p:sp>
          <p:nvSpPr>
            <p:cNvPr id="289" name="Oval 288">
              <a:extLst>
                <a:ext uri="{FF2B5EF4-FFF2-40B4-BE49-F238E27FC236}">
                  <a16:creationId xmlns:a16="http://schemas.microsoft.com/office/drawing/2014/main" id="{3E4C4808-1F4D-B34E-864F-17FAE514F26B}"/>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Oval 289">
              <a:extLst>
                <a:ext uri="{FF2B5EF4-FFF2-40B4-BE49-F238E27FC236}">
                  <a16:creationId xmlns:a16="http://schemas.microsoft.com/office/drawing/2014/main" id="{3C713DDE-BE99-2644-85DD-536912ACF762}"/>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Oval 290">
              <a:extLst>
                <a:ext uri="{FF2B5EF4-FFF2-40B4-BE49-F238E27FC236}">
                  <a16:creationId xmlns:a16="http://schemas.microsoft.com/office/drawing/2014/main" id="{2BBB3120-46A4-3242-8A33-C9937D409EFE}"/>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2" name="Group 291">
            <a:extLst>
              <a:ext uri="{FF2B5EF4-FFF2-40B4-BE49-F238E27FC236}">
                <a16:creationId xmlns:a16="http://schemas.microsoft.com/office/drawing/2014/main" id="{F76DC7EC-7775-594E-B8DF-2459906FAF7C}"/>
              </a:ext>
            </a:extLst>
          </p:cNvPr>
          <p:cNvGrpSpPr/>
          <p:nvPr/>
        </p:nvGrpSpPr>
        <p:grpSpPr>
          <a:xfrm>
            <a:off x="7122276" y="2171216"/>
            <a:ext cx="481119" cy="244045"/>
            <a:chOff x="3802129" y="1092306"/>
            <a:chExt cx="481119" cy="244045"/>
          </a:xfrm>
        </p:grpSpPr>
        <p:sp>
          <p:nvSpPr>
            <p:cNvPr id="293" name="Oval 292">
              <a:extLst>
                <a:ext uri="{FF2B5EF4-FFF2-40B4-BE49-F238E27FC236}">
                  <a16:creationId xmlns:a16="http://schemas.microsoft.com/office/drawing/2014/main" id="{DB8BB0B3-B2B1-B642-B7D0-469A87F3EE99}"/>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Oval 293">
              <a:extLst>
                <a:ext uri="{FF2B5EF4-FFF2-40B4-BE49-F238E27FC236}">
                  <a16:creationId xmlns:a16="http://schemas.microsoft.com/office/drawing/2014/main" id="{30AC43FB-0C9A-7040-86D2-C4CF0DF97EF5}"/>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Oval 294">
              <a:extLst>
                <a:ext uri="{FF2B5EF4-FFF2-40B4-BE49-F238E27FC236}">
                  <a16:creationId xmlns:a16="http://schemas.microsoft.com/office/drawing/2014/main" id="{BCD99902-B24E-5748-8E3F-04EAAF2B430C}"/>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6" name="Group 295">
            <a:extLst>
              <a:ext uri="{FF2B5EF4-FFF2-40B4-BE49-F238E27FC236}">
                <a16:creationId xmlns:a16="http://schemas.microsoft.com/office/drawing/2014/main" id="{34BCE8A4-251C-4843-B53C-4FA63F776C66}"/>
              </a:ext>
            </a:extLst>
          </p:cNvPr>
          <p:cNvGrpSpPr/>
          <p:nvPr/>
        </p:nvGrpSpPr>
        <p:grpSpPr>
          <a:xfrm>
            <a:off x="7747116" y="2187184"/>
            <a:ext cx="481119" cy="244045"/>
            <a:chOff x="3802129" y="1092306"/>
            <a:chExt cx="481119" cy="244045"/>
          </a:xfrm>
        </p:grpSpPr>
        <p:sp>
          <p:nvSpPr>
            <p:cNvPr id="297" name="Oval 296">
              <a:extLst>
                <a:ext uri="{FF2B5EF4-FFF2-40B4-BE49-F238E27FC236}">
                  <a16:creationId xmlns:a16="http://schemas.microsoft.com/office/drawing/2014/main" id="{D1D91DA3-A4F4-8E4D-9474-79116FFF1F36}"/>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Oval 297">
              <a:extLst>
                <a:ext uri="{FF2B5EF4-FFF2-40B4-BE49-F238E27FC236}">
                  <a16:creationId xmlns:a16="http://schemas.microsoft.com/office/drawing/2014/main" id="{534D8AB7-D718-204B-8B3F-197D0CB1E01E}"/>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Oval 298">
              <a:extLst>
                <a:ext uri="{FF2B5EF4-FFF2-40B4-BE49-F238E27FC236}">
                  <a16:creationId xmlns:a16="http://schemas.microsoft.com/office/drawing/2014/main" id="{958293CC-79DB-0148-9E3A-53FCC959BD5A}"/>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0" name="Group 299">
            <a:extLst>
              <a:ext uri="{FF2B5EF4-FFF2-40B4-BE49-F238E27FC236}">
                <a16:creationId xmlns:a16="http://schemas.microsoft.com/office/drawing/2014/main" id="{92EA4A3D-BBF1-D148-8E83-A1A67B7B9213}"/>
              </a:ext>
            </a:extLst>
          </p:cNvPr>
          <p:cNvGrpSpPr/>
          <p:nvPr/>
        </p:nvGrpSpPr>
        <p:grpSpPr>
          <a:xfrm>
            <a:off x="3438676" y="1929902"/>
            <a:ext cx="481119" cy="244045"/>
            <a:chOff x="3802129" y="1092306"/>
            <a:chExt cx="481119" cy="244045"/>
          </a:xfrm>
        </p:grpSpPr>
        <p:sp>
          <p:nvSpPr>
            <p:cNvPr id="301" name="Oval 300">
              <a:extLst>
                <a:ext uri="{FF2B5EF4-FFF2-40B4-BE49-F238E27FC236}">
                  <a16:creationId xmlns:a16="http://schemas.microsoft.com/office/drawing/2014/main" id="{99001105-AAB7-0B41-93E6-6FD45E23A157}"/>
                </a:ext>
              </a:extLst>
            </p:cNvPr>
            <p:cNvSpPr/>
            <p:nvPr/>
          </p:nvSpPr>
          <p:spPr>
            <a:xfrm>
              <a:off x="3802129" y="12430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Oval 301">
              <a:extLst>
                <a:ext uri="{FF2B5EF4-FFF2-40B4-BE49-F238E27FC236}">
                  <a16:creationId xmlns:a16="http://schemas.microsoft.com/office/drawing/2014/main" id="{3E830EE4-BA19-7745-B99C-30ADE37BFA2E}"/>
                </a:ext>
              </a:extLst>
            </p:cNvPr>
            <p:cNvSpPr/>
            <p:nvPr/>
          </p:nvSpPr>
          <p:spPr>
            <a:xfrm>
              <a:off x="3989242" y="109230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Oval 302">
              <a:extLst>
                <a:ext uri="{FF2B5EF4-FFF2-40B4-BE49-F238E27FC236}">
                  <a16:creationId xmlns:a16="http://schemas.microsoft.com/office/drawing/2014/main" id="{B61C410C-1FD3-6A45-BD49-FB918A4F6D24}"/>
                </a:ext>
              </a:extLst>
            </p:cNvPr>
            <p:cNvSpPr/>
            <p:nvPr/>
          </p:nvSpPr>
          <p:spPr>
            <a:xfrm>
              <a:off x="4186843" y="124270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9" name="Oval 368">
            <a:extLst>
              <a:ext uri="{FF2B5EF4-FFF2-40B4-BE49-F238E27FC236}">
                <a16:creationId xmlns:a16="http://schemas.microsoft.com/office/drawing/2014/main" id="{570E5453-B7CB-5A45-9617-394BE7A08E1C}"/>
              </a:ext>
            </a:extLst>
          </p:cNvPr>
          <p:cNvSpPr/>
          <p:nvPr/>
        </p:nvSpPr>
        <p:spPr>
          <a:xfrm>
            <a:off x="3029504" y="4359794"/>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0" name="Oval 369">
            <a:extLst>
              <a:ext uri="{FF2B5EF4-FFF2-40B4-BE49-F238E27FC236}">
                <a16:creationId xmlns:a16="http://schemas.microsoft.com/office/drawing/2014/main" id="{E4F3348D-A406-B84F-A248-641AC2BB12D4}"/>
              </a:ext>
            </a:extLst>
          </p:cNvPr>
          <p:cNvSpPr/>
          <p:nvPr/>
        </p:nvSpPr>
        <p:spPr>
          <a:xfrm>
            <a:off x="3589828" y="4726788"/>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1" name="Oval 370">
            <a:extLst>
              <a:ext uri="{FF2B5EF4-FFF2-40B4-BE49-F238E27FC236}">
                <a16:creationId xmlns:a16="http://schemas.microsoft.com/office/drawing/2014/main" id="{F4C2F662-A6D9-3742-9346-1BC3E2FC0429}"/>
              </a:ext>
            </a:extLst>
          </p:cNvPr>
          <p:cNvSpPr/>
          <p:nvPr/>
        </p:nvSpPr>
        <p:spPr>
          <a:xfrm>
            <a:off x="3837109" y="427636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2" name="Oval 371">
            <a:extLst>
              <a:ext uri="{FF2B5EF4-FFF2-40B4-BE49-F238E27FC236}">
                <a16:creationId xmlns:a16="http://schemas.microsoft.com/office/drawing/2014/main" id="{F164CA36-6349-1547-9D19-5E3A14D4660C}"/>
              </a:ext>
            </a:extLst>
          </p:cNvPr>
          <p:cNvSpPr/>
          <p:nvPr/>
        </p:nvSpPr>
        <p:spPr>
          <a:xfrm>
            <a:off x="6176876" y="405991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3" name="Oval 372">
            <a:extLst>
              <a:ext uri="{FF2B5EF4-FFF2-40B4-BE49-F238E27FC236}">
                <a16:creationId xmlns:a16="http://schemas.microsoft.com/office/drawing/2014/main" id="{D890846D-ED0A-9949-BC4F-299CDFAF8A3F}"/>
              </a:ext>
            </a:extLst>
          </p:cNvPr>
          <p:cNvSpPr/>
          <p:nvPr/>
        </p:nvSpPr>
        <p:spPr>
          <a:xfrm>
            <a:off x="6740715" y="405991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4" name="Oval 373">
            <a:extLst>
              <a:ext uri="{FF2B5EF4-FFF2-40B4-BE49-F238E27FC236}">
                <a16:creationId xmlns:a16="http://schemas.microsoft.com/office/drawing/2014/main" id="{C55D44D0-1A6F-A446-BF2E-8A406548F55D}"/>
              </a:ext>
            </a:extLst>
          </p:cNvPr>
          <p:cNvSpPr/>
          <p:nvPr/>
        </p:nvSpPr>
        <p:spPr>
          <a:xfrm>
            <a:off x="7304554" y="4059912"/>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Oval 374">
            <a:extLst>
              <a:ext uri="{FF2B5EF4-FFF2-40B4-BE49-F238E27FC236}">
                <a16:creationId xmlns:a16="http://schemas.microsoft.com/office/drawing/2014/main" id="{C0268FAB-A16B-3742-A2BF-77AD066D0DAD}"/>
              </a:ext>
            </a:extLst>
          </p:cNvPr>
          <p:cNvSpPr/>
          <p:nvPr/>
        </p:nvSpPr>
        <p:spPr>
          <a:xfrm>
            <a:off x="7899771" y="4077617"/>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6" name="Oval 375">
            <a:extLst>
              <a:ext uri="{FF2B5EF4-FFF2-40B4-BE49-F238E27FC236}">
                <a16:creationId xmlns:a16="http://schemas.microsoft.com/office/drawing/2014/main" id="{794BCA86-A0E4-0343-A9DE-37675F511628}"/>
              </a:ext>
            </a:extLst>
          </p:cNvPr>
          <p:cNvSpPr/>
          <p:nvPr/>
        </p:nvSpPr>
        <p:spPr>
          <a:xfrm>
            <a:off x="6183722" y="4526358"/>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 name="Oval 376">
            <a:extLst>
              <a:ext uri="{FF2B5EF4-FFF2-40B4-BE49-F238E27FC236}">
                <a16:creationId xmlns:a16="http://schemas.microsoft.com/office/drawing/2014/main" id="{94C67BA5-4377-4145-B0EB-EA5D5FE866B3}"/>
              </a:ext>
            </a:extLst>
          </p:cNvPr>
          <p:cNvSpPr/>
          <p:nvPr/>
        </p:nvSpPr>
        <p:spPr>
          <a:xfrm>
            <a:off x="6747561" y="4526358"/>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Oval 377">
            <a:extLst>
              <a:ext uri="{FF2B5EF4-FFF2-40B4-BE49-F238E27FC236}">
                <a16:creationId xmlns:a16="http://schemas.microsoft.com/office/drawing/2014/main" id="{4BB405F2-794F-A74C-9586-26F2809F0D9B}"/>
              </a:ext>
            </a:extLst>
          </p:cNvPr>
          <p:cNvSpPr/>
          <p:nvPr/>
        </p:nvSpPr>
        <p:spPr>
          <a:xfrm>
            <a:off x="7311400" y="4526358"/>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Oval 378">
            <a:extLst>
              <a:ext uri="{FF2B5EF4-FFF2-40B4-BE49-F238E27FC236}">
                <a16:creationId xmlns:a16="http://schemas.microsoft.com/office/drawing/2014/main" id="{779810A6-0221-CC43-8B40-ACB81332A44A}"/>
              </a:ext>
            </a:extLst>
          </p:cNvPr>
          <p:cNvSpPr/>
          <p:nvPr/>
        </p:nvSpPr>
        <p:spPr>
          <a:xfrm>
            <a:off x="7906617" y="4544063"/>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Oval 379">
            <a:extLst>
              <a:ext uri="{FF2B5EF4-FFF2-40B4-BE49-F238E27FC236}">
                <a16:creationId xmlns:a16="http://schemas.microsoft.com/office/drawing/2014/main" id="{BDD6971D-92EB-4F4F-8A14-C8504C0AC1AF}"/>
              </a:ext>
            </a:extLst>
          </p:cNvPr>
          <p:cNvSpPr/>
          <p:nvPr/>
        </p:nvSpPr>
        <p:spPr>
          <a:xfrm>
            <a:off x="6182547" y="5000825"/>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1" name="Oval 380">
            <a:extLst>
              <a:ext uri="{FF2B5EF4-FFF2-40B4-BE49-F238E27FC236}">
                <a16:creationId xmlns:a16="http://schemas.microsoft.com/office/drawing/2014/main" id="{90275B73-5B3E-CE4E-8C95-8BAEC6F29759}"/>
              </a:ext>
            </a:extLst>
          </p:cNvPr>
          <p:cNvSpPr/>
          <p:nvPr/>
        </p:nvSpPr>
        <p:spPr>
          <a:xfrm>
            <a:off x="6746386" y="5000825"/>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 name="Oval 381">
            <a:extLst>
              <a:ext uri="{FF2B5EF4-FFF2-40B4-BE49-F238E27FC236}">
                <a16:creationId xmlns:a16="http://schemas.microsoft.com/office/drawing/2014/main" id="{0F0FFF30-C6A9-FD4C-82DD-958B12EE2333}"/>
              </a:ext>
            </a:extLst>
          </p:cNvPr>
          <p:cNvSpPr/>
          <p:nvPr/>
        </p:nvSpPr>
        <p:spPr>
          <a:xfrm>
            <a:off x="7310225" y="5000825"/>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3" name="Oval 382">
            <a:extLst>
              <a:ext uri="{FF2B5EF4-FFF2-40B4-BE49-F238E27FC236}">
                <a16:creationId xmlns:a16="http://schemas.microsoft.com/office/drawing/2014/main" id="{8F96AB03-434E-2B4D-9791-7AF1E59180F9}"/>
              </a:ext>
            </a:extLst>
          </p:cNvPr>
          <p:cNvSpPr/>
          <p:nvPr/>
        </p:nvSpPr>
        <p:spPr>
          <a:xfrm>
            <a:off x="7905442" y="5018530"/>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Oval 383">
            <a:extLst>
              <a:ext uri="{FF2B5EF4-FFF2-40B4-BE49-F238E27FC236}">
                <a16:creationId xmlns:a16="http://schemas.microsoft.com/office/drawing/2014/main" id="{6FA1462A-2C75-2947-9969-08C7E68FB7B1}"/>
              </a:ext>
            </a:extLst>
          </p:cNvPr>
          <p:cNvSpPr/>
          <p:nvPr/>
        </p:nvSpPr>
        <p:spPr>
          <a:xfrm>
            <a:off x="4334717" y="4344676"/>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5" name="Oval 384">
            <a:extLst>
              <a:ext uri="{FF2B5EF4-FFF2-40B4-BE49-F238E27FC236}">
                <a16:creationId xmlns:a16="http://schemas.microsoft.com/office/drawing/2014/main" id="{96754C39-6A95-ED4A-B688-17BFA56EA848}"/>
              </a:ext>
            </a:extLst>
          </p:cNvPr>
          <p:cNvSpPr/>
          <p:nvPr/>
        </p:nvSpPr>
        <p:spPr>
          <a:xfrm>
            <a:off x="4166896" y="4573030"/>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6" name="Oval 385">
            <a:extLst>
              <a:ext uri="{FF2B5EF4-FFF2-40B4-BE49-F238E27FC236}">
                <a16:creationId xmlns:a16="http://schemas.microsoft.com/office/drawing/2014/main" id="{C4E72A43-5BB9-3B46-B7C5-F287638E0E42}"/>
              </a:ext>
            </a:extLst>
          </p:cNvPr>
          <p:cNvSpPr/>
          <p:nvPr/>
        </p:nvSpPr>
        <p:spPr>
          <a:xfrm>
            <a:off x="3804194" y="4881815"/>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Oval 386">
            <a:extLst>
              <a:ext uri="{FF2B5EF4-FFF2-40B4-BE49-F238E27FC236}">
                <a16:creationId xmlns:a16="http://schemas.microsoft.com/office/drawing/2014/main" id="{6CD6C385-7860-404C-832C-87BEB859E724}"/>
              </a:ext>
            </a:extLst>
          </p:cNvPr>
          <p:cNvSpPr/>
          <p:nvPr/>
        </p:nvSpPr>
        <p:spPr>
          <a:xfrm>
            <a:off x="4554859" y="4594821"/>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Oval 387">
            <a:extLst>
              <a:ext uri="{FF2B5EF4-FFF2-40B4-BE49-F238E27FC236}">
                <a16:creationId xmlns:a16="http://schemas.microsoft.com/office/drawing/2014/main" id="{3B342070-587E-2C45-A54B-A596AE7CEAA9}"/>
              </a:ext>
            </a:extLst>
          </p:cNvPr>
          <p:cNvSpPr/>
          <p:nvPr/>
        </p:nvSpPr>
        <p:spPr>
          <a:xfrm>
            <a:off x="4615506" y="5180924"/>
            <a:ext cx="96405" cy="93345"/>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ight Arrow 98">
            <a:extLst>
              <a:ext uri="{FF2B5EF4-FFF2-40B4-BE49-F238E27FC236}">
                <a16:creationId xmlns:a16="http://schemas.microsoft.com/office/drawing/2014/main" id="{A18D9BAF-93AD-734F-B6D0-BFB2FAAD9DEA}"/>
              </a:ext>
            </a:extLst>
          </p:cNvPr>
          <p:cNvSpPr/>
          <p:nvPr/>
        </p:nvSpPr>
        <p:spPr>
          <a:xfrm>
            <a:off x="1396892" y="5696383"/>
            <a:ext cx="6804031" cy="367203"/>
          </a:xfrm>
          <a:prstGeom prst="rightArrow">
            <a:avLst>
              <a:gd name="adj1" fmla="val 50000"/>
              <a:gd name="adj2" fmla="val 75806"/>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0" name="TextBox 99">
            <a:extLst>
              <a:ext uri="{FF2B5EF4-FFF2-40B4-BE49-F238E27FC236}">
                <a16:creationId xmlns:a16="http://schemas.microsoft.com/office/drawing/2014/main" id="{E72CFC72-9488-8945-A128-509E8D0813E0}"/>
              </a:ext>
            </a:extLst>
          </p:cNvPr>
          <p:cNvSpPr txBox="1"/>
          <p:nvPr/>
        </p:nvSpPr>
        <p:spPr>
          <a:xfrm>
            <a:off x="3845468" y="5946486"/>
            <a:ext cx="1877502" cy="369332"/>
          </a:xfrm>
          <a:prstGeom prst="rect">
            <a:avLst/>
          </a:prstGeom>
          <a:noFill/>
        </p:spPr>
        <p:txBody>
          <a:bodyPr wrap="none" rtlCol="0">
            <a:spAutoFit/>
          </a:bodyPr>
          <a:lstStyle/>
          <a:p>
            <a:r>
              <a:rPr lang="en-US" dirty="0"/>
              <a:t>Evolutionary Time</a:t>
            </a:r>
          </a:p>
        </p:txBody>
      </p:sp>
      <p:sp>
        <p:nvSpPr>
          <p:cNvPr id="101" name="TextBox 100">
            <a:extLst>
              <a:ext uri="{FF2B5EF4-FFF2-40B4-BE49-F238E27FC236}">
                <a16:creationId xmlns:a16="http://schemas.microsoft.com/office/drawing/2014/main" id="{59D956D2-C97B-DD44-8001-7B4897C44A9B}"/>
              </a:ext>
            </a:extLst>
          </p:cNvPr>
          <p:cNvSpPr txBox="1"/>
          <p:nvPr/>
        </p:nvSpPr>
        <p:spPr>
          <a:xfrm>
            <a:off x="756604" y="6464353"/>
            <a:ext cx="7444318" cy="1600438"/>
          </a:xfrm>
          <a:prstGeom prst="rect">
            <a:avLst/>
          </a:prstGeom>
          <a:noFill/>
        </p:spPr>
        <p:txBody>
          <a:bodyPr wrap="square" rtlCol="0">
            <a:spAutoFit/>
          </a:bodyPr>
          <a:lstStyle/>
          <a:p>
            <a:r>
              <a:rPr lang="en-US" sz="1400" dirty="0"/>
              <a:t>Figure 1. An illustration of rapid evolution of divergent mitochondrial genotypes between allopatric daughter populations via genetic hitchhiking.  Blue rings represent the mitochondrial genome of an individual in a population. Yellow dots represent functionally neutral changes to the nucleotide sequence.  Green bars represent functional changes that bestow a benefit and that are subject to positive selection.  Selection on the beneficial alleles leads to the fixation of those beneficial alleles along with any neutral traits that happen to be linked to them while at the same </a:t>
            </a:r>
            <a:r>
              <a:rPr lang="en-US" sz="1400"/>
              <a:t>time purging the </a:t>
            </a:r>
            <a:r>
              <a:rPr lang="en-US" sz="1400" dirty="0"/>
              <a:t>population of genetic variants.</a:t>
            </a:r>
          </a:p>
        </p:txBody>
      </p:sp>
      <p:sp>
        <p:nvSpPr>
          <p:cNvPr id="16" name="Rectangle 15">
            <a:extLst>
              <a:ext uri="{FF2B5EF4-FFF2-40B4-BE49-F238E27FC236}">
                <a16:creationId xmlns:a16="http://schemas.microsoft.com/office/drawing/2014/main" id="{899EA723-28F9-0E4A-AD0C-B45D89610AEF}"/>
              </a:ext>
            </a:extLst>
          </p:cNvPr>
          <p:cNvSpPr/>
          <p:nvPr/>
        </p:nvSpPr>
        <p:spPr>
          <a:xfrm>
            <a:off x="3638030" y="2179975"/>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Rectangle 389">
            <a:extLst>
              <a:ext uri="{FF2B5EF4-FFF2-40B4-BE49-F238E27FC236}">
                <a16:creationId xmlns:a16="http://schemas.microsoft.com/office/drawing/2014/main" id="{E3165B3A-8537-B240-94F0-0633652D7D33}"/>
              </a:ext>
            </a:extLst>
          </p:cNvPr>
          <p:cNvSpPr/>
          <p:nvPr/>
        </p:nvSpPr>
        <p:spPr>
          <a:xfrm>
            <a:off x="3696508" y="414979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1" name="Rectangle 390">
            <a:extLst>
              <a:ext uri="{FF2B5EF4-FFF2-40B4-BE49-F238E27FC236}">
                <a16:creationId xmlns:a16="http://schemas.microsoft.com/office/drawing/2014/main" id="{435A55E7-7E8F-8D42-9ADE-E85940EE2C2A}"/>
              </a:ext>
            </a:extLst>
          </p:cNvPr>
          <p:cNvSpPr/>
          <p:nvPr/>
        </p:nvSpPr>
        <p:spPr>
          <a:xfrm>
            <a:off x="6065423" y="1397789"/>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Rectangle 391">
            <a:extLst>
              <a:ext uri="{FF2B5EF4-FFF2-40B4-BE49-F238E27FC236}">
                <a16:creationId xmlns:a16="http://schemas.microsoft.com/office/drawing/2014/main" id="{7B1253FD-EA29-164F-8F24-BC4700594378}"/>
              </a:ext>
            </a:extLst>
          </p:cNvPr>
          <p:cNvSpPr/>
          <p:nvPr/>
        </p:nvSpPr>
        <p:spPr>
          <a:xfrm>
            <a:off x="6697135" y="1410685"/>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Rectangle 392">
            <a:extLst>
              <a:ext uri="{FF2B5EF4-FFF2-40B4-BE49-F238E27FC236}">
                <a16:creationId xmlns:a16="http://schemas.microsoft.com/office/drawing/2014/main" id="{491EEF74-E64B-BD4D-87F7-B538E960CCD5}"/>
              </a:ext>
            </a:extLst>
          </p:cNvPr>
          <p:cNvSpPr/>
          <p:nvPr/>
        </p:nvSpPr>
        <p:spPr>
          <a:xfrm>
            <a:off x="7303114" y="1425021"/>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4" name="Rectangle 393">
            <a:extLst>
              <a:ext uri="{FF2B5EF4-FFF2-40B4-BE49-F238E27FC236}">
                <a16:creationId xmlns:a16="http://schemas.microsoft.com/office/drawing/2014/main" id="{23EEAAAE-BB5B-FF4C-8956-03985F7E5E00}"/>
              </a:ext>
            </a:extLst>
          </p:cNvPr>
          <p:cNvSpPr/>
          <p:nvPr/>
        </p:nvSpPr>
        <p:spPr>
          <a:xfrm>
            <a:off x="7918779" y="143009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9" name="Rectangle 398">
            <a:extLst>
              <a:ext uri="{FF2B5EF4-FFF2-40B4-BE49-F238E27FC236}">
                <a16:creationId xmlns:a16="http://schemas.microsoft.com/office/drawing/2014/main" id="{75742D6A-44B9-A540-8775-C90C3CF0EF70}"/>
              </a:ext>
            </a:extLst>
          </p:cNvPr>
          <p:cNvSpPr/>
          <p:nvPr/>
        </p:nvSpPr>
        <p:spPr>
          <a:xfrm>
            <a:off x="6080875" y="185435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Rectangle 399">
            <a:extLst>
              <a:ext uri="{FF2B5EF4-FFF2-40B4-BE49-F238E27FC236}">
                <a16:creationId xmlns:a16="http://schemas.microsoft.com/office/drawing/2014/main" id="{0F70B354-4C2E-C949-9EAA-4443FC1CC1FD}"/>
              </a:ext>
            </a:extLst>
          </p:cNvPr>
          <p:cNvSpPr/>
          <p:nvPr/>
        </p:nvSpPr>
        <p:spPr>
          <a:xfrm>
            <a:off x="6688033" y="187588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1" name="Rectangle 400">
            <a:extLst>
              <a:ext uri="{FF2B5EF4-FFF2-40B4-BE49-F238E27FC236}">
                <a16:creationId xmlns:a16="http://schemas.microsoft.com/office/drawing/2014/main" id="{5CFEA335-439F-C74E-B67C-2C2970869918}"/>
              </a:ext>
            </a:extLst>
          </p:cNvPr>
          <p:cNvSpPr/>
          <p:nvPr/>
        </p:nvSpPr>
        <p:spPr>
          <a:xfrm>
            <a:off x="7312557" y="1876482"/>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Rectangle 401">
            <a:extLst>
              <a:ext uri="{FF2B5EF4-FFF2-40B4-BE49-F238E27FC236}">
                <a16:creationId xmlns:a16="http://schemas.microsoft.com/office/drawing/2014/main" id="{BE2C1942-613E-FB4B-B4BD-09B27311453C}"/>
              </a:ext>
            </a:extLst>
          </p:cNvPr>
          <p:cNvSpPr/>
          <p:nvPr/>
        </p:nvSpPr>
        <p:spPr>
          <a:xfrm>
            <a:off x="7936174" y="1899207"/>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Rectangle 402">
            <a:extLst>
              <a:ext uri="{FF2B5EF4-FFF2-40B4-BE49-F238E27FC236}">
                <a16:creationId xmlns:a16="http://schemas.microsoft.com/office/drawing/2014/main" id="{39F11009-29B6-2847-B43F-E79D3F92C89C}"/>
              </a:ext>
            </a:extLst>
          </p:cNvPr>
          <p:cNvSpPr/>
          <p:nvPr/>
        </p:nvSpPr>
        <p:spPr>
          <a:xfrm>
            <a:off x="6053497" y="238067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4" name="Rectangle 403">
            <a:extLst>
              <a:ext uri="{FF2B5EF4-FFF2-40B4-BE49-F238E27FC236}">
                <a16:creationId xmlns:a16="http://schemas.microsoft.com/office/drawing/2014/main" id="{7D319213-8C54-7D46-8F70-84E2CD9839F4}"/>
              </a:ext>
            </a:extLst>
          </p:cNvPr>
          <p:cNvSpPr/>
          <p:nvPr/>
        </p:nvSpPr>
        <p:spPr>
          <a:xfrm>
            <a:off x="6689734" y="2380553"/>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Rectangle 404">
            <a:extLst>
              <a:ext uri="{FF2B5EF4-FFF2-40B4-BE49-F238E27FC236}">
                <a16:creationId xmlns:a16="http://schemas.microsoft.com/office/drawing/2014/main" id="{E01C0049-5465-A345-A3A2-8336099600F8}"/>
              </a:ext>
            </a:extLst>
          </p:cNvPr>
          <p:cNvSpPr/>
          <p:nvPr/>
        </p:nvSpPr>
        <p:spPr>
          <a:xfrm>
            <a:off x="7318053" y="2387719"/>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6" name="Rectangle 405">
            <a:extLst>
              <a:ext uri="{FF2B5EF4-FFF2-40B4-BE49-F238E27FC236}">
                <a16:creationId xmlns:a16="http://schemas.microsoft.com/office/drawing/2014/main" id="{D05FA797-2A64-8447-8359-86B623E0DA44}"/>
              </a:ext>
            </a:extLst>
          </p:cNvPr>
          <p:cNvSpPr/>
          <p:nvPr/>
        </p:nvSpPr>
        <p:spPr>
          <a:xfrm>
            <a:off x="7934539" y="2399685"/>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7" name="Rectangle 406">
            <a:extLst>
              <a:ext uri="{FF2B5EF4-FFF2-40B4-BE49-F238E27FC236}">
                <a16:creationId xmlns:a16="http://schemas.microsoft.com/office/drawing/2014/main" id="{A28D8A94-C996-9546-8ED7-1F0E57C9281E}"/>
              </a:ext>
            </a:extLst>
          </p:cNvPr>
          <p:cNvSpPr/>
          <p:nvPr/>
        </p:nvSpPr>
        <p:spPr>
          <a:xfrm>
            <a:off x="6038013" y="3953694"/>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Rectangle 407">
            <a:extLst>
              <a:ext uri="{FF2B5EF4-FFF2-40B4-BE49-F238E27FC236}">
                <a16:creationId xmlns:a16="http://schemas.microsoft.com/office/drawing/2014/main" id="{AF4CD901-3B0A-9742-B61D-07C68D44410F}"/>
              </a:ext>
            </a:extLst>
          </p:cNvPr>
          <p:cNvSpPr/>
          <p:nvPr/>
        </p:nvSpPr>
        <p:spPr>
          <a:xfrm>
            <a:off x="6627834" y="3953694"/>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Rectangle 408">
            <a:extLst>
              <a:ext uri="{FF2B5EF4-FFF2-40B4-BE49-F238E27FC236}">
                <a16:creationId xmlns:a16="http://schemas.microsoft.com/office/drawing/2014/main" id="{D32D4617-6E7C-8740-8322-C005F36537BE}"/>
              </a:ext>
            </a:extLst>
          </p:cNvPr>
          <p:cNvSpPr/>
          <p:nvPr/>
        </p:nvSpPr>
        <p:spPr>
          <a:xfrm>
            <a:off x="7189653" y="3956381"/>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 name="Rectangle 409">
            <a:extLst>
              <a:ext uri="{FF2B5EF4-FFF2-40B4-BE49-F238E27FC236}">
                <a16:creationId xmlns:a16="http://schemas.microsoft.com/office/drawing/2014/main" id="{04092A06-FB7A-9A40-AD36-600713AE4CCD}"/>
              </a:ext>
            </a:extLst>
          </p:cNvPr>
          <p:cNvSpPr/>
          <p:nvPr/>
        </p:nvSpPr>
        <p:spPr>
          <a:xfrm>
            <a:off x="7770812" y="3967970"/>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 name="Rectangle 410">
            <a:extLst>
              <a:ext uri="{FF2B5EF4-FFF2-40B4-BE49-F238E27FC236}">
                <a16:creationId xmlns:a16="http://schemas.microsoft.com/office/drawing/2014/main" id="{8E76FA3F-6590-3C48-9181-A28227706B19}"/>
              </a:ext>
            </a:extLst>
          </p:cNvPr>
          <p:cNvSpPr/>
          <p:nvPr/>
        </p:nvSpPr>
        <p:spPr>
          <a:xfrm>
            <a:off x="6022223" y="4435760"/>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2" name="Rectangle 411">
            <a:extLst>
              <a:ext uri="{FF2B5EF4-FFF2-40B4-BE49-F238E27FC236}">
                <a16:creationId xmlns:a16="http://schemas.microsoft.com/office/drawing/2014/main" id="{97B8E65E-F151-9242-9691-727762530CFE}"/>
              </a:ext>
            </a:extLst>
          </p:cNvPr>
          <p:cNvSpPr/>
          <p:nvPr/>
        </p:nvSpPr>
        <p:spPr>
          <a:xfrm>
            <a:off x="6608709" y="4462501"/>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3" name="Rectangle 412">
            <a:extLst>
              <a:ext uri="{FF2B5EF4-FFF2-40B4-BE49-F238E27FC236}">
                <a16:creationId xmlns:a16="http://schemas.microsoft.com/office/drawing/2014/main" id="{F317AFF3-CE6A-E147-BE5A-6EFB4FD3EC20}"/>
              </a:ext>
            </a:extLst>
          </p:cNvPr>
          <p:cNvSpPr/>
          <p:nvPr/>
        </p:nvSpPr>
        <p:spPr>
          <a:xfrm>
            <a:off x="7200804" y="4449107"/>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4" name="Rectangle 413">
            <a:extLst>
              <a:ext uri="{FF2B5EF4-FFF2-40B4-BE49-F238E27FC236}">
                <a16:creationId xmlns:a16="http://schemas.microsoft.com/office/drawing/2014/main" id="{41587EF6-23E8-DC4B-A399-E4FD837BAEB3}"/>
              </a:ext>
            </a:extLst>
          </p:cNvPr>
          <p:cNvSpPr/>
          <p:nvPr/>
        </p:nvSpPr>
        <p:spPr>
          <a:xfrm>
            <a:off x="7781933" y="4461690"/>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5" name="Rectangle 414">
            <a:extLst>
              <a:ext uri="{FF2B5EF4-FFF2-40B4-BE49-F238E27FC236}">
                <a16:creationId xmlns:a16="http://schemas.microsoft.com/office/drawing/2014/main" id="{7EF96C45-29FC-9B47-ACD5-0FC0773E59DE}"/>
              </a:ext>
            </a:extLst>
          </p:cNvPr>
          <p:cNvSpPr/>
          <p:nvPr/>
        </p:nvSpPr>
        <p:spPr>
          <a:xfrm>
            <a:off x="6044715" y="4924032"/>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Rectangle 415">
            <a:extLst>
              <a:ext uri="{FF2B5EF4-FFF2-40B4-BE49-F238E27FC236}">
                <a16:creationId xmlns:a16="http://schemas.microsoft.com/office/drawing/2014/main" id="{D7533706-050A-8742-8FEE-DB9DCE685E89}"/>
              </a:ext>
            </a:extLst>
          </p:cNvPr>
          <p:cNvSpPr/>
          <p:nvPr/>
        </p:nvSpPr>
        <p:spPr>
          <a:xfrm>
            <a:off x="6635559" y="4934308"/>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7" name="Rectangle 416">
            <a:extLst>
              <a:ext uri="{FF2B5EF4-FFF2-40B4-BE49-F238E27FC236}">
                <a16:creationId xmlns:a16="http://schemas.microsoft.com/office/drawing/2014/main" id="{41867419-D47D-0A47-AFE0-E87CEC9B3DA0}"/>
              </a:ext>
            </a:extLst>
          </p:cNvPr>
          <p:cNvSpPr/>
          <p:nvPr/>
        </p:nvSpPr>
        <p:spPr>
          <a:xfrm>
            <a:off x="7194130" y="4941279"/>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8" name="Rectangle 417">
            <a:extLst>
              <a:ext uri="{FF2B5EF4-FFF2-40B4-BE49-F238E27FC236}">
                <a16:creationId xmlns:a16="http://schemas.microsoft.com/office/drawing/2014/main" id="{75FE743F-DC3C-5F47-93D8-64BC42A3ABBE}"/>
              </a:ext>
            </a:extLst>
          </p:cNvPr>
          <p:cNvSpPr/>
          <p:nvPr/>
        </p:nvSpPr>
        <p:spPr>
          <a:xfrm>
            <a:off x="7784875" y="4952009"/>
            <a:ext cx="85725" cy="24784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70111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423</TotalTime>
  <Words>108</Words>
  <Application>Microsoft Macintosh PowerPoint</Application>
  <PresentationFormat>Custom</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Geoff Hill</cp:lastModifiedBy>
  <cp:revision>16</cp:revision>
  <dcterms:created xsi:type="dcterms:W3CDTF">2019-06-05T01:54:50Z</dcterms:created>
  <dcterms:modified xsi:type="dcterms:W3CDTF">2019-07-10T14:00:29Z</dcterms:modified>
</cp:coreProperties>
</file>