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徹郎 内田" initials="徹郎" lastIdx="4" clrIdx="0">
    <p:extLst>
      <p:ext uri="{19B8F6BF-5375-455C-9EA6-DF929625EA0E}">
        <p15:presenceInfo xmlns:p15="http://schemas.microsoft.com/office/powerpoint/2012/main" userId="2810c8efb03fc1d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43"/>
    <p:restoredTop sz="94626"/>
  </p:normalViewPr>
  <p:slideViewPr>
    <p:cSldViewPr snapToGrid="0" snapToObjects="1">
      <p:cViewPr varScale="1">
        <p:scale>
          <a:sx n="83" d="100"/>
          <a:sy n="83" d="100"/>
        </p:scale>
        <p:origin x="5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2" d="100"/>
        <a:sy n="14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AE9A46-4CF5-B44F-9BBC-5B57E1616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08211D9-4C0C-4B48-8680-944A08EAA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F4DE4ED-44B1-F947-8BAF-83270A6EC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759A35-35B7-9640-9BFE-672F297E9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37C0DB-817F-3B45-9F63-F306D43F7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6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254CC4-6A68-8D49-B1D0-9D9064D3A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2A2D72A-514D-1746-81B4-8F0BE0135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2EC3B6-9161-2441-85F2-9CF777D7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4022FF-2A1B-EE4D-AAF8-F796F9825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E52333D-16DC-D64F-BC27-ADCEBBA2C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4775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2D944DF-A960-9246-9C9F-C49A881D0D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75753AF-F53E-5942-B7DA-9BEBE9ABE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5D0CDB-45C3-A345-AD67-0F8C0A2C5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5CCFCF-3E91-1A40-88B7-E2FDDCF1B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193094A-5A83-5340-86DA-55C988108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8103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506F0C-5898-794D-9F0A-3C2C28FAF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353F8C2-C93A-A248-9D52-4C02F8842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A27E0BC-CE03-D84F-B7E5-A6046BBB2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C046A63-1E07-AC4F-9AD7-801E35B52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041D3D-2B40-E149-A9A8-3E6E348D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4318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5F3E5D-D446-544F-840B-D3EBB54A4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32922F-3425-EA47-BF95-393B0D88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03D15D0-DEA7-5A43-ADEC-8016A0355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FCE3D29-647D-4748-8013-D74E4E5A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FA3CC70-3F00-5D4B-99D0-9CA1D556E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101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7EB355-E445-AF40-99CB-BDAF8BE14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0D3EC74-346A-6948-A8F0-CE1D28B47B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45323BB-3907-AF4B-9348-82191CD6A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E3DEC8-ECD3-8E41-951F-1C80B843D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6AE57AE-2144-954F-AF3F-D06521A4D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E81C489-DC55-2341-9431-9E403B699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11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77B10-B16E-CD45-9699-57B8658B4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F36000-5D1D-B242-8416-4D4C99408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5A48185-4538-C947-B0AD-C5DB39C743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E4BEBA-B6B1-9C40-8E66-8C381AC00B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C928788-684A-F140-9611-1563E9B0AD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491AAA9-BBF3-594D-8F75-B29A27630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3B7475A-5281-E54D-9B37-654797064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13CE9A0-87CF-224F-9DEB-E05E97CEF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1784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DD7454-0097-5243-B834-0AAE73D9D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0E2B4AA-6CD8-6447-A8FF-FEA53B71A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4C0ADA3-4B84-5147-B532-4C7174EB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3B5848-08DA-F149-B18C-ABA3EDC4A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663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8C986DD-68F9-C04D-9CD2-12FC3FCE7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2E589EA-68FD-6248-BC15-5163DF508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BB82E8-C680-A447-8E9F-F97F46728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735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8C3100-1ACF-4944-A570-6C62C8BF1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D5100-178E-8F42-A201-598C1FB9D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7FC1E0D-A032-0F40-848D-7D0C0AD79B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A130475-B50E-3A49-8473-0671B19DE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2943F92-3321-044E-AFE4-4B72A820E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8DE26FA-D758-FC48-B609-47882ED2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597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EB574-D5E5-7849-A85C-FCEEBAB31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A5FD993-7840-9945-9E8E-D9B9EEB159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D5C18F7-10AD-B040-A228-83EA1DE77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D96AF7-E835-094B-BC4F-3FEE1EE5A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DC88A28-12DF-4647-90C6-F52737773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65E169C-784E-1742-95BD-0CF90D5D9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5527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B480CE7-A921-3B4E-8026-87E3079B6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0689A59-D02B-5B47-8C7C-BB93AB404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5E4F8EF-72C2-6646-B927-26ABAC3C68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4AC7-3EC7-2A41-8116-871398119736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E58DDD-21D0-4642-8BDD-0782E87AD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509EFE-A56B-A947-8196-E3453665D9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0E3A5-1D2C-4247-88D4-39CC3D5A0E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0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1E14AD0D-6FAF-2441-A0A9-111A934BA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963" y="3246260"/>
            <a:ext cx="2696006" cy="301406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118E359-88D4-F04D-A56A-A4569587BCA9}"/>
              </a:ext>
            </a:extLst>
          </p:cNvPr>
          <p:cNvSpPr txBox="1"/>
          <p:nvPr/>
        </p:nvSpPr>
        <p:spPr>
          <a:xfrm>
            <a:off x="330114" y="32874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F4024AD-959D-8A41-96EB-AD6CDCB10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050" y="3185350"/>
            <a:ext cx="3853641" cy="307497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7D718A4-107F-5247-A8BE-84C0951F7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929" y="574926"/>
            <a:ext cx="3869762" cy="300224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0129B2D2-2EC0-954C-A6F1-3FA7A2C56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8963" y="574926"/>
            <a:ext cx="2607087" cy="340771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A60806-D6F0-0940-8858-6BE17189FCD5}"/>
              </a:ext>
            </a:extLst>
          </p:cNvPr>
          <p:cNvSpPr txBox="1"/>
          <p:nvPr/>
        </p:nvSpPr>
        <p:spPr>
          <a:xfrm>
            <a:off x="5546050" y="57492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9973E0B-3841-F442-8CA8-987DB69078DE}"/>
              </a:ext>
            </a:extLst>
          </p:cNvPr>
          <p:cNvSpPr txBox="1"/>
          <p:nvPr/>
        </p:nvSpPr>
        <p:spPr>
          <a:xfrm>
            <a:off x="5529928" y="35771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1875BD-ADFB-744E-826D-AD31AB5F28BC}"/>
              </a:ext>
            </a:extLst>
          </p:cNvPr>
          <p:cNvSpPr txBox="1"/>
          <p:nvPr/>
        </p:nvSpPr>
        <p:spPr>
          <a:xfrm>
            <a:off x="2938963" y="57492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2BEF8D7-F44D-5B4D-B692-8C2EE03AD70B}"/>
              </a:ext>
            </a:extLst>
          </p:cNvPr>
          <p:cNvSpPr/>
          <p:nvPr/>
        </p:nvSpPr>
        <p:spPr>
          <a:xfrm>
            <a:off x="5082821" y="576415"/>
            <a:ext cx="463229" cy="13497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7850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0336474C-1249-ED47-912D-B9E355571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831" y="602401"/>
            <a:ext cx="4081073" cy="321826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5504773F-99D1-2847-9446-20B0EBB7F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294" y="3651298"/>
            <a:ext cx="4216400" cy="300990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2C9EB5F-8752-1642-94A6-DFA9336E369E}"/>
              </a:ext>
            </a:extLst>
          </p:cNvPr>
          <p:cNvSpPr txBox="1"/>
          <p:nvPr/>
        </p:nvSpPr>
        <p:spPr>
          <a:xfrm>
            <a:off x="3052294" y="583257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5018AA8-0C0F-9843-903D-B8652138D56D}"/>
              </a:ext>
            </a:extLst>
          </p:cNvPr>
          <p:cNvSpPr txBox="1"/>
          <p:nvPr/>
        </p:nvSpPr>
        <p:spPr>
          <a:xfrm>
            <a:off x="3052294" y="365129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CBA1230-F86C-EB4B-B0EE-95C7E3A71DA2}"/>
              </a:ext>
            </a:extLst>
          </p:cNvPr>
          <p:cNvSpPr txBox="1"/>
          <p:nvPr/>
        </p:nvSpPr>
        <p:spPr>
          <a:xfrm>
            <a:off x="330114" y="328749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BAC5D2D-66A8-2E48-BBA3-1084412A3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9331" y="583256"/>
            <a:ext cx="4436906" cy="6077942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36892B0-5E0B-8A48-9788-F894AAA48CE8}"/>
              </a:ext>
            </a:extLst>
          </p:cNvPr>
          <p:cNvSpPr txBox="1"/>
          <p:nvPr/>
        </p:nvSpPr>
        <p:spPr>
          <a:xfrm>
            <a:off x="7136904" y="60240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48E90CF-BE59-3A43-BA1B-082A0E9F7532}"/>
              </a:ext>
            </a:extLst>
          </p:cNvPr>
          <p:cNvSpPr/>
          <p:nvPr/>
        </p:nvSpPr>
        <p:spPr>
          <a:xfrm>
            <a:off x="10879810" y="583256"/>
            <a:ext cx="666427" cy="23815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06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10</Words>
  <Application>Microsoft Macintosh PowerPoint</Application>
  <PresentationFormat>ワイド画面</PresentationFormat>
  <Paragraphs>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徹郎 内田</dc:creator>
  <cp:lastModifiedBy>徹郎 内田</cp:lastModifiedBy>
  <cp:revision>24</cp:revision>
  <dcterms:created xsi:type="dcterms:W3CDTF">2020-04-13T00:55:09Z</dcterms:created>
  <dcterms:modified xsi:type="dcterms:W3CDTF">2020-05-21T04:48:30Z</dcterms:modified>
</cp:coreProperties>
</file>