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8" r:id="rId2"/>
    <p:sldId id="256" r:id="rId3"/>
    <p:sldId id="257" r:id="rId4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089"/>
    <p:restoredTop sz="94722"/>
  </p:normalViewPr>
  <p:slideViewPr>
    <p:cSldViewPr snapToGrid="0" snapToObjects="1">
      <p:cViewPr>
        <p:scale>
          <a:sx n="96" d="100"/>
          <a:sy n="96" d="100"/>
        </p:scale>
        <p:origin x="-256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BEEFB32-5115-A645-B315-4C02B9FDA0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393F214F-A0CB-DC4E-990B-80A9BB82570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259BA415-EE67-6B46-A53E-C50320573A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4D864-9D9C-7846-B6CC-CBBF19E883C9}" type="datetimeFigureOut">
              <a:rPr kumimoji="1" lang="ja-JP" altLang="en-US" smtClean="0"/>
              <a:t>2020/4/16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C1BD20A-FFE4-AC43-8216-DBBB9FC40E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0B0810F-50AD-8144-B8DC-13DABFA231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66DB53-B994-E841-A334-75F20F67DC9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803140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09A090E-39F9-194A-8C13-3D4D476BD8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66CEED36-AE57-5F4E-9006-1F80BD2EA1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kumimoji="1" lang="ja-JP" altLang="en-US"/>
              <a:t>マスター テキストの書式設定
第 </a:t>
            </a:r>
            <a:r>
              <a:rPr kumimoji="1" lang="en-US" altLang="ja-JP"/>
              <a:t>2 </a:t>
            </a:r>
            <a:r>
              <a:rPr kumimoji="1" lang="ja-JP" altLang="en-US"/>
              <a:t>レベル
第 </a:t>
            </a:r>
            <a:r>
              <a:rPr kumimoji="1" lang="en-US" altLang="ja-JP"/>
              <a:t>3 </a:t>
            </a:r>
            <a:r>
              <a:rPr kumimoji="1" lang="ja-JP" altLang="en-US"/>
              <a:t>レベル
第 </a:t>
            </a:r>
            <a:r>
              <a:rPr kumimoji="1" lang="en-US" altLang="ja-JP"/>
              <a:t>4 </a:t>
            </a:r>
            <a:r>
              <a:rPr kumimoji="1" lang="ja-JP" altLang="en-US"/>
              <a:t>レベル
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BA8535B8-5704-9A47-B3B0-5E9C3072E5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4D864-9D9C-7846-B6CC-CBBF19E883C9}" type="datetimeFigureOut">
              <a:rPr kumimoji="1" lang="ja-JP" altLang="en-US" smtClean="0"/>
              <a:t>2020/4/16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B0E7A3A-3500-FF44-ACF9-8ECD305B6E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2585EE5-80D7-484A-9158-1C09BAA690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66DB53-B994-E841-A334-75F20F67DC9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559050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122E549D-57A8-0843-A858-D5F0026F4DD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58EC2B39-86BE-8C43-B687-B54BBD66544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r>
              <a:rPr kumimoji="1" lang="ja-JP" altLang="en-US"/>
              <a:t>マスター テキストの書式設定
第 </a:t>
            </a:r>
            <a:r>
              <a:rPr kumimoji="1" lang="en-US" altLang="ja-JP"/>
              <a:t>2 </a:t>
            </a:r>
            <a:r>
              <a:rPr kumimoji="1" lang="ja-JP" altLang="en-US"/>
              <a:t>レベル
第 </a:t>
            </a:r>
            <a:r>
              <a:rPr kumimoji="1" lang="en-US" altLang="ja-JP"/>
              <a:t>3 </a:t>
            </a:r>
            <a:r>
              <a:rPr kumimoji="1" lang="ja-JP" altLang="en-US"/>
              <a:t>レベル
第 </a:t>
            </a:r>
            <a:r>
              <a:rPr kumimoji="1" lang="en-US" altLang="ja-JP"/>
              <a:t>4 </a:t>
            </a:r>
            <a:r>
              <a:rPr kumimoji="1" lang="ja-JP" altLang="en-US"/>
              <a:t>レベル
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9C3ACDCF-F21C-0047-8907-026C8E05A2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4D864-9D9C-7846-B6CC-CBBF19E883C9}" type="datetimeFigureOut">
              <a:rPr kumimoji="1" lang="ja-JP" altLang="en-US" smtClean="0"/>
              <a:t>2020/4/16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CC9AB9B-1C0A-D64E-95F7-ED6F454084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B9EB3C7-0E8C-1049-BF0C-4C1850B3D9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66DB53-B994-E841-A334-75F20F67DC9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530577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B3AF243-DC50-324D-A7AD-D7F612368F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DA4552B2-20F3-BA4C-91AB-2DCF5E67A7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ja-JP" altLang="en-US"/>
              <a:t>マスター テキストの書式設定
第 </a:t>
            </a:r>
            <a:r>
              <a:rPr kumimoji="1" lang="en-US" altLang="ja-JP"/>
              <a:t>2 </a:t>
            </a:r>
            <a:r>
              <a:rPr kumimoji="1" lang="ja-JP" altLang="en-US"/>
              <a:t>レベル
第 </a:t>
            </a:r>
            <a:r>
              <a:rPr kumimoji="1" lang="en-US" altLang="ja-JP"/>
              <a:t>3 </a:t>
            </a:r>
            <a:r>
              <a:rPr kumimoji="1" lang="ja-JP" altLang="en-US"/>
              <a:t>レベル
第 </a:t>
            </a:r>
            <a:r>
              <a:rPr kumimoji="1" lang="en-US" altLang="ja-JP"/>
              <a:t>4 </a:t>
            </a:r>
            <a:r>
              <a:rPr kumimoji="1" lang="ja-JP" altLang="en-US"/>
              <a:t>レベル
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7A4EA80-9E2D-D648-8A97-E2550676FE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4D864-9D9C-7846-B6CC-CBBF19E883C9}" type="datetimeFigureOut">
              <a:rPr kumimoji="1" lang="ja-JP" altLang="en-US" smtClean="0"/>
              <a:t>2020/4/16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015F7AD-2EFD-324A-8FA1-B121EF7DC4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6674391-05FE-D24D-938E-D5C7FEB8E7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66DB53-B994-E841-A334-75F20F67DC9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305490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11C833A-E754-1F4F-A3F5-7E32894C45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4EEB7D29-68E2-ED44-A22B-C33C153E67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テキストの書式設定
第 </a:t>
            </a:r>
            <a:r>
              <a:rPr kumimoji="1" lang="en-US" altLang="ja-JP"/>
              <a:t>2 </a:t>
            </a:r>
            <a:r>
              <a:rPr kumimoji="1" lang="ja-JP" altLang="en-US"/>
              <a:t>レベル
第 </a:t>
            </a:r>
            <a:r>
              <a:rPr kumimoji="1" lang="en-US" altLang="ja-JP"/>
              <a:t>3 </a:t>
            </a:r>
            <a:r>
              <a:rPr kumimoji="1" lang="ja-JP" altLang="en-US"/>
              <a:t>レベル
第 </a:t>
            </a:r>
            <a:r>
              <a:rPr kumimoji="1" lang="en-US" altLang="ja-JP"/>
              <a:t>4 </a:t>
            </a:r>
            <a:r>
              <a:rPr kumimoji="1" lang="ja-JP" altLang="en-US"/>
              <a:t>レベル
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8904206-C3E2-4F44-91D3-71D1D7CFCE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4D864-9D9C-7846-B6CC-CBBF19E883C9}" type="datetimeFigureOut">
              <a:rPr kumimoji="1" lang="ja-JP" altLang="en-US" smtClean="0"/>
              <a:t>2020/4/16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327272C-322A-3745-81FE-B09AD01AFD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FCF4C3D-790E-344E-B464-502A79605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66DB53-B994-E841-A334-75F20F67DC9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432386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BD17140-3674-0A44-949F-C170D3061C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90AA1ADD-6B7E-944C-ADD2-CDBC90B8A53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r>
              <a:rPr kumimoji="1" lang="ja-JP" altLang="en-US"/>
              <a:t>マスター テキストの書式設定
第 </a:t>
            </a:r>
            <a:r>
              <a:rPr kumimoji="1" lang="en-US" altLang="ja-JP"/>
              <a:t>2 </a:t>
            </a:r>
            <a:r>
              <a:rPr kumimoji="1" lang="ja-JP" altLang="en-US"/>
              <a:t>レベル
第 </a:t>
            </a:r>
            <a:r>
              <a:rPr kumimoji="1" lang="en-US" altLang="ja-JP"/>
              <a:t>3 </a:t>
            </a:r>
            <a:r>
              <a:rPr kumimoji="1" lang="ja-JP" altLang="en-US"/>
              <a:t>レベル
第 </a:t>
            </a:r>
            <a:r>
              <a:rPr kumimoji="1" lang="en-US" altLang="ja-JP"/>
              <a:t>4 </a:t>
            </a:r>
            <a:r>
              <a:rPr kumimoji="1" lang="ja-JP" altLang="en-US"/>
              <a:t>レベル
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D1528716-1E3E-2743-AA48-0D01DC31DF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r>
              <a:rPr kumimoji="1" lang="ja-JP" altLang="en-US"/>
              <a:t>マスター テキストの書式設定
第 </a:t>
            </a:r>
            <a:r>
              <a:rPr kumimoji="1" lang="en-US" altLang="ja-JP"/>
              <a:t>2 </a:t>
            </a:r>
            <a:r>
              <a:rPr kumimoji="1" lang="ja-JP" altLang="en-US"/>
              <a:t>レベル
第 </a:t>
            </a:r>
            <a:r>
              <a:rPr kumimoji="1" lang="en-US" altLang="ja-JP"/>
              <a:t>3 </a:t>
            </a:r>
            <a:r>
              <a:rPr kumimoji="1" lang="ja-JP" altLang="en-US"/>
              <a:t>レベル
第 </a:t>
            </a:r>
            <a:r>
              <a:rPr kumimoji="1" lang="en-US" altLang="ja-JP"/>
              <a:t>4 </a:t>
            </a:r>
            <a:r>
              <a:rPr kumimoji="1" lang="ja-JP" altLang="en-US"/>
              <a:t>レベル
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8F3BA4D-38B4-B54D-BAC4-8BE2961C9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4D864-9D9C-7846-B6CC-CBBF19E883C9}" type="datetimeFigureOut">
              <a:rPr kumimoji="1" lang="ja-JP" altLang="en-US" smtClean="0"/>
              <a:t>2020/4/16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69F4B5D5-E1AC-6B49-ADBC-05943EC697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D53D95EC-085A-7E49-AAA0-15967732C2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66DB53-B994-E841-A334-75F20F67DC9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607614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4E03D8A-0BB4-714B-A1F3-0BC70A3183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0376028E-45CF-3744-B9CB-D7153DCA0C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kumimoji="1" lang="ja-JP" altLang="en-US"/>
              <a:t>マスター テキストの書式設定
第 </a:t>
            </a:r>
            <a:r>
              <a:rPr kumimoji="1" lang="en-US" altLang="ja-JP"/>
              <a:t>2 </a:t>
            </a:r>
            <a:r>
              <a:rPr kumimoji="1" lang="ja-JP" altLang="en-US"/>
              <a:t>レベル
第 </a:t>
            </a:r>
            <a:r>
              <a:rPr kumimoji="1" lang="en-US" altLang="ja-JP"/>
              <a:t>3 </a:t>
            </a:r>
            <a:r>
              <a:rPr kumimoji="1" lang="ja-JP" altLang="en-US"/>
              <a:t>レベル
第 </a:t>
            </a:r>
            <a:r>
              <a:rPr kumimoji="1" lang="en-US" altLang="ja-JP"/>
              <a:t>4 </a:t>
            </a:r>
            <a:r>
              <a:rPr kumimoji="1" lang="ja-JP" altLang="en-US"/>
              <a:t>レベル
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158AEC04-AE64-E948-A5CE-EB73F68243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r>
              <a:rPr kumimoji="1" lang="ja-JP" altLang="en-US"/>
              <a:t>マスター テキストの書式設定
第 </a:t>
            </a:r>
            <a:r>
              <a:rPr kumimoji="1" lang="en-US" altLang="ja-JP"/>
              <a:t>2 </a:t>
            </a:r>
            <a:r>
              <a:rPr kumimoji="1" lang="ja-JP" altLang="en-US"/>
              <a:t>レベル
第 </a:t>
            </a:r>
            <a:r>
              <a:rPr kumimoji="1" lang="en-US" altLang="ja-JP"/>
              <a:t>3 </a:t>
            </a:r>
            <a:r>
              <a:rPr kumimoji="1" lang="ja-JP" altLang="en-US"/>
              <a:t>レベル
第 </a:t>
            </a:r>
            <a:r>
              <a:rPr kumimoji="1" lang="en-US" altLang="ja-JP"/>
              <a:t>4 </a:t>
            </a:r>
            <a:r>
              <a:rPr kumimoji="1" lang="ja-JP" altLang="en-US"/>
              <a:t>レベル
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9F4F5624-0325-9946-85FF-F810199996B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kumimoji="1" lang="ja-JP" altLang="en-US"/>
              <a:t>マスター テキストの書式設定
第 </a:t>
            </a:r>
            <a:r>
              <a:rPr kumimoji="1" lang="en-US" altLang="ja-JP"/>
              <a:t>2 </a:t>
            </a:r>
            <a:r>
              <a:rPr kumimoji="1" lang="ja-JP" altLang="en-US"/>
              <a:t>レベル
第 </a:t>
            </a:r>
            <a:r>
              <a:rPr kumimoji="1" lang="en-US" altLang="ja-JP"/>
              <a:t>3 </a:t>
            </a:r>
            <a:r>
              <a:rPr kumimoji="1" lang="ja-JP" altLang="en-US"/>
              <a:t>レベル
第 </a:t>
            </a:r>
            <a:r>
              <a:rPr kumimoji="1" lang="en-US" altLang="ja-JP"/>
              <a:t>4 </a:t>
            </a:r>
            <a:r>
              <a:rPr kumimoji="1" lang="ja-JP" altLang="en-US"/>
              <a:t>レベル
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C33F9F21-3A8B-8340-A0AE-6A978654340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r>
              <a:rPr kumimoji="1" lang="ja-JP" altLang="en-US"/>
              <a:t>マスター テキストの書式設定
第 </a:t>
            </a:r>
            <a:r>
              <a:rPr kumimoji="1" lang="en-US" altLang="ja-JP"/>
              <a:t>2 </a:t>
            </a:r>
            <a:r>
              <a:rPr kumimoji="1" lang="ja-JP" altLang="en-US"/>
              <a:t>レベル
第 </a:t>
            </a:r>
            <a:r>
              <a:rPr kumimoji="1" lang="en-US" altLang="ja-JP"/>
              <a:t>3 </a:t>
            </a:r>
            <a:r>
              <a:rPr kumimoji="1" lang="ja-JP" altLang="en-US"/>
              <a:t>レベル
第 </a:t>
            </a:r>
            <a:r>
              <a:rPr kumimoji="1" lang="en-US" altLang="ja-JP"/>
              <a:t>4 </a:t>
            </a:r>
            <a:r>
              <a:rPr kumimoji="1" lang="ja-JP" altLang="en-US"/>
              <a:t>レベル
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A87D8A04-ACE8-C045-A9E4-A8C7CA0922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4D864-9D9C-7846-B6CC-CBBF19E883C9}" type="datetimeFigureOut">
              <a:rPr kumimoji="1" lang="ja-JP" altLang="en-US" smtClean="0"/>
              <a:t>2020/4/16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2C4F478A-14D3-B646-9438-C38EFB8287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F61173B6-DE90-1A48-9213-56CBDA492E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66DB53-B994-E841-A334-75F20F67DC9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99553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1FAC9B6-A7CE-A94C-A9FB-A584EAA7C8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4D43E816-1DC3-0946-B7D3-8B3F4DF883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4D864-9D9C-7846-B6CC-CBBF19E883C9}" type="datetimeFigureOut">
              <a:rPr kumimoji="1" lang="ja-JP" altLang="en-US" smtClean="0"/>
              <a:t>2020/4/16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ADADF249-DC32-0D4D-8BAE-33771DE155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60CA6E2D-DCF0-9148-8E84-6C3C89004A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66DB53-B994-E841-A334-75F20F67DC9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875731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B6D87D48-D5FA-2444-AFE4-6D8D2FE1C5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4D864-9D9C-7846-B6CC-CBBF19E883C9}" type="datetimeFigureOut">
              <a:rPr kumimoji="1" lang="ja-JP" altLang="en-US" smtClean="0"/>
              <a:t>2020/4/16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E7866346-510C-FA44-8CD2-9C668E23BE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466B2AA3-3B69-714B-B609-A5F4DCFA7A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66DB53-B994-E841-A334-75F20F67DC9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446018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F2207E4-C777-174A-A613-5213F7BE29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A7D6AAF-964C-0A47-AA3E-86CA18C3F7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kumimoji="1" lang="ja-JP" altLang="en-US"/>
              <a:t>マスター テキストの書式設定
第 </a:t>
            </a:r>
            <a:r>
              <a:rPr kumimoji="1" lang="en-US" altLang="ja-JP"/>
              <a:t>2 </a:t>
            </a:r>
            <a:r>
              <a:rPr kumimoji="1" lang="ja-JP" altLang="en-US"/>
              <a:t>レベル
第 </a:t>
            </a:r>
            <a:r>
              <a:rPr kumimoji="1" lang="en-US" altLang="ja-JP"/>
              <a:t>3 </a:t>
            </a:r>
            <a:r>
              <a:rPr kumimoji="1" lang="ja-JP" altLang="en-US"/>
              <a:t>レベル
第 </a:t>
            </a:r>
            <a:r>
              <a:rPr kumimoji="1" lang="en-US" altLang="ja-JP"/>
              <a:t>4 </a:t>
            </a:r>
            <a:r>
              <a:rPr kumimoji="1" lang="ja-JP" altLang="en-US"/>
              <a:t>レベル
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1C8D9208-3FC5-4342-AA88-AF7BE93E2F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kumimoji="1" lang="ja-JP" altLang="en-US"/>
              <a:t>マスター テキストの書式設定
第 </a:t>
            </a:r>
            <a:r>
              <a:rPr kumimoji="1" lang="en-US" altLang="ja-JP"/>
              <a:t>2 </a:t>
            </a:r>
            <a:r>
              <a:rPr kumimoji="1" lang="ja-JP" altLang="en-US"/>
              <a:t>レベル
第 </a:t>
            </a:r>
            <a:r>
              <a:rPr kumimoji="1" lang="en-US" altLang="ja-JP"/>
              <a:t>3 </a:t>
            </a:r>
            <a:r>
              <a:rPr kumimoji="1" lang="ja-JP" altLang="en-US"/>
              <a:t>レベル
第 </a:t>
            </a:r>
            <a:r>
              <a:rPr kumimoji="1" lang="en-US" altLang="ja-JP"/>
              <a:t>4 </a:t>
            </a:r>
            <a:r>
              <a:rPr kumimoji="1" lang="ja-JP" altLang="en-US"/>
              <a:t>レベル
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617ECA9F-3369-A74C-873A-3C1FE0B73B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4D864-9D9C-7846-B6CC-CBBF19E883C9}" type="datetimeFigureOut">
              <a:rPr kumimoji="1" lang="ja-JP" altLang="en-US" smtClean="0"/>
              <a:t>2020/4/16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C5697B79-778A-B947-A95E-C4C8E6113D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BCA91C6C-4758-5F40-B956-B394A4CED3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66DB53-B994-E841-A334-75F20F67DC9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299669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85CB46A-091A-7E46-B1E9-FF8D756D03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C654EC1C-C670-E648-BAE4-7362A4FAB8E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58CF3839-C84B-4044-A7E1-154EAB806FC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kumimoji="1" lang="ja-JP" altLang="en-US"/>
              <a:t>マスター テキストの書式設定
第 </a:t>
            </a:r>
            <a:r>
              <a:rPr kumimoji="1" lang="en-US" altLang="ja-JP"/>
              <a:t>2 </a:t>
            </a:r>
            <a:r>
              <a:rPr kumimoji="1" lang="ja-JP" altLang="en-US"/>
              <a:t>レベル
第 </a:t>
            </a:r>
            <a:r>
              <a:rPr kumimoji="1" lang="en-US" altLang="ja-JP"/>
              <a:t>3 </a:t>
            </a:r>
            <a:r>
              <a:rPr kumimoji="1" lang="ja-JP" altLang="en-US"/>
              <a:t>レベル
第 </a:t>
            </a:r>
            <a:r>
              <a:rPr kumimoji="1" lang="en-US" altLang="ja-JP"/>
              <a:t>4 </a:t>
            </a:r>
            <a:r>
              <a:rPr kumimoji="1" lang="ja-JP" altLang="en-US"/>
              <a:t>レベル
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E2D10226-E40D-674E-B723-4F44EF0382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4D864-9D9C-7846-B6CC-CBBF19E883C9}" type="datetimeFigureOut">
              <a:rPr kumimoji="1" lang="ja-JP" altLang="en-US" smtClean="0"/>
              <a:t>2020/4/16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E75158FD-E674-1041-91E7-2AA146AACD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0DD7F1F0-4DDB-6448-8408-9C8510B4C2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66DB53-B994-E841-A334-75F20F67DC9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327190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9AC2C62B-976F-664E-B9AA-4CBD83E67B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5CA12499-C21E-9C43-96FD-6E956EC0D1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kumimoji="1" lang="ja-JP" altLang="en-US"/>
              <a:t>マスター テキストの書式設定
第 </a:t>
            </a:r>
            <a:r>
              <a:rPr kumimoji="1" lang="en-US" altLang="ja-JP"/>
              <a:t>2 </a:t>
            </a:r>
            <a:r>
              <a:rPr kumimoji="1" lang="ja-JP" altLang="en-US"/>
              <a:t>レベル
第 </a:t>
            </a:r>
            <a:r>
              <a:rPr kumimoji="1" lang="en-US" altLang="ja-JP"/>
              <a:t>3 </a:t>
            </a:r>
            <a:r>
              <a:rPr kumimoji="1" lang="ja-JP" altLang="en-US"/>
              <a:t>レベル
第 </a:t>
            </a:r>
            <a:r>
              <a:rPr kumimoji="1" lang="en-US" altLang="ja-JP"/>
              <a:t>4 </a:t>
            </a:r>
            <a:r>
              <a:rPr kumimoji="1" lang="ja-JP" altLang="en-US"/>
              <a:t>レベル
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D0E9B886-0913-F64F-9379-9F1EDA211F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44D864-9D9C-7846-B6CC-CBBF19E883C9}" type="datetimeFigureOut">
              <a:rPr kumimoji="1" lang="ja-JP" altLang="en-US" smtClean="0"/>
              <a:t>2020/4/16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CAC16887-DF54-7F46-8AAE-1B8B75D8E19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24BC6AD-8621-4A4A-8FA0-D0388225A94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66DB53-B994-E841-A334-75F20F67DC9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638468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26973E03-85AC-CA45-853A-B7EB070C5F2C}"/>
              </a:ext>
            </a:extLst>
          </p:cNvPr>
          <p:cNvSpPr txBox="1"/>
          <p:nvPr/>
        </p:nvSpPr>
        <p:spPr>
          <a:xfrm>
            <a:off x="119275" y="149901"/>
            <a:ext cx="16866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3200" dirty="0">
                <a:latin typeface="Arial" panose="020B0604020202020204" pitchFamily="34" charset="0"/>
                <a:cs typeface="Arial" panose="020B0604020202020204" pitchFamily="34" charset="0"/>
              </a:rPr>
              <a:t>Figure </a:t>
            </a:r>
            <a:r>
              <a:rPr lang="en-US" altLang="ja-JP" sz="32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kumimoji="1" lang="ja-JP" altLang="en-US" sz="3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23BC0C26-99C1-DD4F-B430-202355A8F8F5}"/>
              </a:ext>
            </a:extLst>
          </p:cNvPr>
          <p:cNvSpPr txBox="1"/>
          <p:nvPr/>
        </p:nvSpPr>
        <p:spPr>
          <a:xfrm>
            <a:off x="3967566" y="626131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ja-JP" altLang="en-US"/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CEC7B4E9-8882-0145-B524-85CE815055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5955" y="3629618"/>
            <a:ext cx="3963349" cy="2785952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877A0D70-07E7-A640-8BC7-7C85D50D88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5955" y="876202"/>
            <a:ext cx="3953723" cy="2907671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58EDE09D-69D9-C74A-9308-75C7959453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69304" y="876202"/>
            <a:ext cx="4653834" cy="5539368"/>
          </a:xfrm>
          <a:prstGeom prst="rect">
            <a:avLst/>
          </a:prstGeom>
        </p:spPr>
      </p:pic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B30FA3A0-F9F2-C24A-995E-641537BC5318}"/>
              </a:ext>
            </a:extLst>
          </p:cNvPr>
          <p:cNvSpPr txBox="1"/>
          <p:nvPr/>
        </p:nvSpPr>
        <p:spPr>
          <a:xfrm>
            <a:off x="1805955" y="829010"/>
            <a:ext cx="4539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3600" b="1" dirty="0">
                <a:solidFill>
                  <a:schemeClr val="bg1"/>
                </a:solidFill>
              </a:rPr>
              <a:t>a</a:t>
            </a:r>
            <a:endParaRPr kumimoji="1" lang="ja-JP" altLang="en-US" sz="3600" b="1">
              <a:solidFill>
                <a:schemeClr val="bg1"/>
              </a:solidFill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17CBD6F8-AC0C-E349-A622-D7ADDAC201F2}"/>
              </a:ext>
            </a:extLst>
          </p:cNvPr>
          <p:cNvSpPr txBox="1"/>
          <p:nvPr/>
        </p:nvSpPr>
        <p:spPr>
          <a:xfrm>
            <a:off x="1793131" y="3783873"/>
            <a:ext cx="4667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3600" b="1" dirty="0">
                <a:solidFill>
                  <a:schemeClr val="bg1"/>
                </a:solidFill>
              </a:rPr>
              <a:t>b</a:t>
            </a:r>
            <a:endParaRPr kumimoji="1" lang="ja-JP" altLang="en-US" sz="3600" b="1">
              <a:solidFill>
                <a:schemeClr val="bg1"/>
              </a:solidFill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3D6BF2B8-A8AF-7E4A-A9F7-7D8538D76F37}"/>
              </a:ext>
            </a:extLst>
          </p:cNvPr>
          <p:cNvSpPr txBox="1"/>
          <p:nvPr/>
        </p:nvSpPr>
        <p:spPr>
          <a:xfrm>
            <a:off x="5783730" y="876202"/>
            <a:ext cx="4395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3600" b="1" dirty="0">
                <a:solidFill>
                  <a:schemeClr val="bg1"/>
                </a:solidFill>
              </a:rPr>
              <a:t>c</a:t>
            </a:r>
            <a:endParaRPr kumimoji="1" lang="ja-JP" altLang="en-US" sz="3600" b="1">
              <a:solidFill>
                <a:schemeClr val="bg1"/>
              </a:solidFill>
            </a:endParaRPr>
          </a:p>
        </p:txBody>
      </p:sp>
      <p:sp>
        <p:nvSpPr>
          <p:cNvPr id="23" name="下矢印 22">
            <a:extLst>
              <a:ext uri="{FF2B5EF4-FFF2-40B4-BE49-F238E27FC236}">
                <a16:creationId xmlns:a16="http://schemas.microsoft.com/office/drawing/2014/main" id="{695EF20B-46A1-2948-81B7-97C13EB42C8B}"/>
              </a:ext>
            </a:extLst>
          </p:cNvPr>
          <p:cNvSpPr/>
          <p:nvPr/>
        </p:nvSpPr>
        <p:spPr>
          <a:xfrm rot="2951915">
            <a:off x="4609146" y="1502057"/>
            <a:ext cx="247973" cy="387458"/>
          </a:xfrm>
          <a:prstGeom prst="down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三角形 13">
            <a:extLst>
              <a:ext uri="{FF2B5EF4-FFF2-40B4-BE49-F238E27FC236}">
                <a16:creationId xmlns:a16="http://schemas.microsoft.com/office/drawing/2014/main" id="{77DEE1AC-1BFF-EC49-A832-9238F1321403}"/>
              </a:ext>
            </a:extLst>
          </p:cNvPr>
          <p:cNvSpPr/>
          <p:nvPr/>
        </p:nvSpPr>
        <p:spPr>
          <a:xfrm rot="14057955">
            <a:off x="8991484" y="1541664"/>
            <a:ext cx="170481" cy="253264"/>
          </a:xfrm>
          <a:prstGeom prst="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三角形 24">
            <a:extLst>
              <a:ext uri="{FF2B5EF4-FFF2-40B4-BE49-F238E27FC236}">
                <a16:creationId xmlns:a16="http://schemas.microsoft.com/office/drawing/2014/main" id="{87B59ADF-ABD2-6A49-9FCA-B2E5D9E9344F}"/>
              </a:ext>
            </a:extLst>
          </p:cNvPr>
          <p:cNvSpPr/>
          <p:nvPr/>
        </p:nvSpPr>
        <p:spPr>
          <a:xfrm rot="14906153">
            <a:off x="9183818" y="1880809"/>
            <a:ext cx="170481" cy="253264"/>
          </a:xfrm>
          <a:prstGeom prst="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三角形 26">
            <a:extLst>
              <a:ext uri="{FF2B5EF4-FFF2-40B4-BE49-F238E27FC236}">
                <a16:creationId xmlns:a16="http://schemas.microsoft.com/office/drawing/2014/main" id="{04EA0B72-E451-394A-99B3-AB98113CA734}"/>
              </a:ext>
            </a:extLst>
          </p:cNvPr>
          <p:cNvSpPr/>
          <p:nvPr/>
        </p:nvSpPr>
        <p:spPr>
          <a:xfrm rot="14906153">
            <a:off x="9342543" y="2136047"/>
            <a:ext cx="170481" cy="253264"/>
          </a:xfrm>
          <a:prstGeom prst="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1" name="三角形 30">
            <a:extLst>
              <a:ext uri="{FF2B5EF4-FFF2-40B4-BE49-F238E27FC236}">
                <a16:creationId xmlns:a16="http://schemas.microsoft.com/office/drawing/2014/main" id="{947DD139-D98C-E941-ACF7-3F59763FE017}"/>
              </a:ext>
            </a:extLst>
          </p:cNvPr>
          <p:cNvSpPr/>
          <p:nvPr/>
        </p:nvSpPr>
        <p:spPr>
          <a:xfrm rot="8648289">
            <a:off x="8373949" y="1456006"/>
            <a:ext cx="170481" cy="253264"/>
          </a:xfrm>
          <a:prstGeom prst="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2" name="三角形 31">
            <a:extLst>
              <a:ext uri="{FF2B5EF4-FFF2-40B4-BE49-F238E27FC236}">
                <a16:creationId xmlns:a16="http://schemas.microsoft.com/office/drawing/2014/main" id="{86481C3B-A711-604D-B2AB-8004B957CC0E}"/>
              </a:ext>
            </a:extLst>
          </p:cNvPr>
          <p:cNvSpPr/>
          <p:nvPr/>
        </p:nvSpPr>
        <p:spPr>
          <a:xfrm rot="5661966">
            <a:off x="8133547" y="2006626"/>
            <a:ext cx="170481" cy="253264"/>
          </a:xfrm>
          <a:prstGeom prst="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" name="三角形 34">
            <a:extLst>
              <a:ext uri="{FF2B5EF4-FFF2-40B4-BE49-F238E27FC236}">
                <a16:creationId xmlns:a16="http://schemas.microsoft.com/office/drawing/2014/main" id="{FAC606F3-2D5F-7949-84DF-5DB9C3818222}"/>
              </a:ext>
            </a:extLst>
          </p:cNvPr>
          <p:cNvSpPr/>
          <p:nvPr/>
        </p:nvSpPr>
        <p:spPr>
          <a:xfrm rot="3810114">
            <a:off x="8222588" y="2510699"/>
            <a:ext cx="170481" cy="253264"/>
          </a:xfrm>
          <a:prstGeom prst="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6" name="三角形 35">
            <a:extLst>
              <a:ext uri="{FF2B5EF4-FFF2-40B4-BE49-F238E27FC236}">
                <a16:creationId xmlns:a16="http://schemas.microsoft.com/office/drawing/2014/main" id="{39652094-4E54-8349-AB44-1026C876DF3B}"/>
              </a:ext>
            </a:extLst>
          </p:cNvPr>
          <p:cNvSpPr/>
          <p:nvPr/>
        </p:nvSpPr>
        <p:spPr>
          <a:xfrm rot="1969166">
            <a:off x="8466243" y="2816901"/>
            <a:ext cx="170481" cy="253264"/>
          </a:xfrm>
          <a:prstGeom prst="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9761F178-5E0C-764E-976B-47446871F5A5}"/>
              </a:ext>
            </a:extLst>
          </p:cNvPr>
          <p:cNvSpPr txBox="1"/>
          <p:nvPr/>
        </p:nvSpPr>
        <p:spPr>
          <a:xfrm>
            <a:off x="6656176" y="1335092"/>
            <a:ext cx="51328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b="1" dirty="0" err="1"/>
              <a:t>Ao</a:t>
            </a:r>
            <a:endParaRPr kumimoji="1" lang="ja-JP" altLang="en-US" sz="2000" b="1"/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E1959363-4754-354E-86F1-AFD0BD9C1AE2}"/>
              </a:ext>
            </a:extLst>
          </p:cNvPr>
          <p:cNvSpPr txBox="1"/>
          <p:nvPr/>
        </p:nvSpPr>
        <p:spPr>
          <a:xfrm>
            <a:off x="8014992" y="971029"/>
            <a:ext cx="5389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b="1" dirty="0"/>
              <a:t>PA</a:t>
            </a:r>
            <a:endParaRPr kumimoji="1" lang="ja-JP" altLang="en-US" sz="2000" b="1"/>
          </a:p>
        </p:txBody>
      </p:sp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276C01E5-1CF2-2644-B87F-30B125F61A40}"/>
              </a:ext>
            </a:extLst>
          </p:cNvPr>
          <p:cNvSpPr txBox="1"/>
          <p:nvPr/>
        </p:nvSpPr>
        <p:spPr>
          <a:xfrm>
            <a:off x="5920477" y="3368886"/>
            <a:ext cx="5405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b="1" dirty="0">
                <a:solidFill>
                  <a:schemeClr val="bg1"/>
                </a:solidFill>
              </a:rPr>
              <a:t>RA</a:t>
            </a:r>
            <a:endParaRPr kumimoji="1" lang="ja-JP" altLang="en-US" sz="2000" b="1">
              <a:solidFill>
                <a:schemeClr val="bg1"/>
              </a:solidFill>
            </a:endParaRPr>
          </a:p>
        </p:txBody>
      </p:sp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0A2ADC6F-F64B-AB49-9CF6-BCB0919481DE}"/>
              </a:ext>
            </a:extLst>
          </p:cNvPr>
          <p:cNvSpPr txBox="1"/>
          <p:nvPr/>
        </p:nvSpPr>
        <p:spPr>
          <a:xfrm>
            <a:off x="7645880" y="3850563"/>
            <a:ext cx="5405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b="1" dirty="0"/>
              <a:t>RV</a:t>
            </a:r>
            <a:endParaRPr kumimoji="1" lang="ja-JP" altLang="en-US" sz="2000" b="1"/>
          </a:p>
        </p:txBody>
      </p:sp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3285EB11-959B-7445-92AE-F89EA50E587B}"/>
              </a:ext>
            </a:extLst>
          </p:cNvPr>
          <p:cNvSpPr txBox="1"/>
          <p:nvPr/>
        </p:nvSpPr>
        <p:spPr>
          <a:xfrm>
            <a:off x="8557030" y="2027837"/>
            <a:ext cx="51969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b="1" dirty="0">
                <a:solidFill>
                  <a:schemeClr val="bg1"/>
                </a:solidFill>
              </a:rPr>
              <a:t>An</a:t>
            </a:r>
            <a:endParaRPr kumimoji="1" lang="ja-JP" altLang="en-US" sz="2000" b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23067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26973E03-85AC-CA45-853A-B7EB070C5F2C}"/>
              </a:ext>
            </a:extLst>
          </p:cNvPr>
          <p:cNvSpPr txBox="1"/>
          <p:nvPr/>
        </p:nvSpPr>
        <p:spPr>
          <a:xfrm>
            <a:off x="119275" y="149901"/>
            <a:ext cx="16866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3200" dirty="0">
                <a:latin typeface="Arial" panose="020B0604020202020204" pitchFamily="34" charset="0"/>
                <a:cs typeface="Arial" panose="020B0604020202020204" pitchFamily="34" charset="0"/>
              </a:rPr>
              <a:t>Figure 2</a:t>
            </a:r>
            <a:endParaRPr kumimoji="1" lang="ja-JP" altLang="en-US" sz="3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8DC1D68E-3EAD-0341-85BB-3E8A37C6B2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1520" y="1115879"/>
            <a:ext cx="3681974" cy="5044698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ADC4531D-1A5E-0545-BBA1-26E7FCD7D8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4008800" y="2026585"/>
            <a:ext cx="5044698" cy="3223286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27611A50-CA05-F347-819B-290BAC6F72D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7338263" y="1888629"/>
            <a:ext cx="5044699" cy="3469973"/>
          </a:xfrm>
          <a:prstGeom prst="rect">
            <a:avLst/>
          </a:prstGeom>
        </p:spPr>
      </p:pic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8BD2D969-2EA4-9946-B774-44BDB2F425AF}"/>
              </a:ext>
            </a:extLst>
          </p:cNvPr>
          <p:cNvSpPr txBox="1"/>
          <p:nvPr/>
        </p:nvSpPr>
        <p:spPr>
          <a:xfrm>
            <a:off x="1640523" y="1115879"/>
            <a:ext cx="4539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3600" b="1" dirty="0"/>
              <a:t>a</a:t>
            </a:r>
            <a:endParaRPr kumimoji="1" lang="ja-JP" altLang="en-US" sz="3600" b="1"/>
          </a:p>
        </p:txBody>
      </p: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558777DE-3878-5C48-A3A8-DD42BFC8BAEA}"/>
              </a:ext>
            </a:extLst>
          </p:cNvPr>
          <p:cNvSpPr txBox="1"/>
          <p:nvPr/>
        </p:nvSpPr>
        <p:spPr>
          <a:xfrm>
            <a:off x="4919506" y="1115879"/>
            <a:ext cx="4667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3600" b="1" dirty="0"/>
              <a:t>b</a:t>
            </a:r>
            <a:endParaRPr kumimoji="1" lang="ja-JP" altLang="en-US" sz="3600" b="1"/>
          </a:p>
        </p:txBody>
      </p:sp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16B2C21B-3B81-2C40-8A22-1D1348AB5873}"/>
              </a:ext>
            </a:extLst>
          </p:cNvPr>
          <p:cNvSpPr txBox="1"/>
          <p:nvPr/>
        </p:nvSpPr>
        <p:spPr>
          <a:xfrm>
            <a:off x="8095492" y="1115877"/>
            <a:ext cx="4395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3600" b="1" dirty="0"/>
              <a:t>c</a:t>
            </a:r>
            <a:endParaRPr kumimoji="1" lang="ja-JP" altLang="en-US" sz="3600" b="1"/>
          </a:p>
        </p:txBody>
      </p: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12C066D4-83CB-F849-B991-1D8DCD09C61F}"/>
              </a:ext>
            </a:extLst>
          </p:cNvPr>
          <p:cNvSpPr txBox="1"/>
          <p:nvPr/>
        </p:nvSpPr>
        <p:spPr>
          <a:xfrm>
            <a:off x="1785219" y="2162318"/>
            <a:ext cx="51328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b="1" dirty="0" err="1"/>
              <a:t>Ao</a:t>
            </a:r>
            <a:endParaRPr kumimoji="1" lang="ja-JP" altLang="en-US" sz="2000" b="1"/>
          </a:p>
        </p:txBody>
      </p: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7EB83905-0B82-0947-9BBB-6EC3B0A765D2}"/>
              </a:ext>
            </a:extLst>
          </p:cNvPr>
          <p:cNvSpPr txBox="1"/>
          <p:nvPr/>
        </p:nvSpPr>
        <p:spPr>
          <a:xfrm>
            <a:off x="2890420" y="1982969"/>
            <a:ext cx="5389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b="1" dirty="0"/>
              <a:t>PA</a:t>
            </a:r>
            <a:endParaRPr kumimoji="1" lang="ja-JP" altLang="en-US" sz="2000" b="1"/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0732B9C5-438D-954E-8A53-E698E89FE0BD}"/>
              </a:ext>
            </a:extLst>
          </p:cNvPr>
          <p:cNvSpPr txBox="1"/>
          <p:nvPr/>
        </p:nvSpPr>
        <p:spPr>
          <a:xfrm>
            <a:off x="1454729" y="3333982"/>
            <a:ext cx="5405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b="1" dirty="0"/>
              <a:t>RA</a:t>
            </a:r>
            <a:endParaRPr kumimoji="1" lang="ja-JP" altLang="en-US" sz="2000" b="1"/>
          </a:p>
        </p:txBody>
      </p:sp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BBFDA235-4112-584C-BC9A-71BE58DEA746}"/>
              </a:ext>
            </a:extLst>
          </p:cNvPr>
          <p:cNvSpPr txBox="1"/>
          <p:nvPr/>
        </p:nvSpPr>
        <p:spPr>
          <a:xfrm>
            <a:off x="2431700" y="4250887"/>
            <a:ext cx="5405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b="1" dirty="0"/>
              <a:t>RV</a:t>
            </a:r>
            <a:endParaRPr kumimoji="1" lang="ja-JP" altLang="en-US" sz="2000" b="1"/>
          </a:p>
        </p:txBody>
      </p:sp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17CE5F0F-F1C3-B545-BF99-1553A5A48E87}"/>
              </a:ext>
            </a:extLst>
          </p:cNvPr>
          <p:cNvSpPr txBox="1"/>
          <p:nvPr/>
        </p:nvSpPr>
        <p:spPr>
          <a:xfrm>
            <a:off x="3942535" y="3572697"/>
            <a:ext cx="51969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b="1" dirty="0"/>
              <a:t>An</a:t>
            </a:r>
            <a:endParaRPr kumimoji="1" lang="ja-JP" altLang="en-US" sz="2000" b="1"/>
          </a:p>
        </p:txBody>
      </p:sp>
      <p:sp>
        <p:nvSpPr>
          <p:cNvPr id="42" name="下矢印 41">
            <a:extLst>
              <a:ext uri="{FF2B5EF4-FFF2-40B4-BE49-F238E27FC236}">
                <a16:creationId xmlns:a16="http://schemas.microsoft.com/office/drawing/2014/main" id="{93DEC377-0135-9F4C-83AF-40D7911DD03A}"/>
              </a:ext>
            </a:extLst>
          </p:cNvPr>
          <p:cNvSpPr/>
          <p:nvPr/>
        </p:nvSpPr>
        <p:spPr>
          <a:xfrm rot="8549145">
            <a:off x="10097550" y="3149800"/>
            <a:ext cx="247973" cy="387458"/>
          </a:xfrm>
          <a:prstGeom prst="down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3" name="下矢印 42">
            <a:extLst>
              <a:ext uri="{FF2B5EF4-FFF2-40B4-BE49-F238E27FC236}">
                <a16:creationId xmlns:a16="http://schemas.microsoft.com/office/drawing/2014/main" id="{69B582B3-D84E-1A46-8A95-C0D871478C7D}"/>
              </a:ext>
            </a:extLst>
          </p:cNvPr>
          <p:cNvSpPr/>
          <p:nvPr/>
        </p:nvSpPr>
        <p:spPr>
          <a:xfrm rot="3429259">
            <a:off x="6797997" y="2669538"/>
            <a:ext cx="247973" cy="387458"/>
          </a:xfrm>
          <a:prstGeom prst="down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円/楕円 26">
            <a:extLst>
              <a:ext uri="{FF2B5EF4-FFF2-40B4-BE49-F238E27FC236}">
                <a16:creationId xmlns:a16="http://schemas.microsoft.com/office/drawing/2014/main" id="{673E6494-AF33-2A4C-AAAE-EA326583740C}"/>
              </a:ext>
            </a:extLst>
          </p:cNvPr>
          <p:cNvSpPr/>
          <p:nvPr/>
        </p:nvSpPr>
        <p:spPr>
          <a:xfrm rot="20160982">
            <a:off x="3421529" y="2117033"/>
            <a:ext cx="1003615" cy="1492469"/>
          </a:xfrm>
          <a:prstGeom prst="ellipse">
            <a:avLst/>
          </a:prstGeom>
          <a:noFill/>
          <a:ln w="28575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919625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F03FBED9-6098-AB48-824A-BF81B3E569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27651" y="1239565"/>
            <a:ext cx="3584597" cy="4523183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D831D187-4C7D-ED40-A0B9-E9266E9C01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380" y="1239566"/>
            <a:ext cx="3939818" cy="4523182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1C5B4D0B-1BAC-D245-915D-17700A418D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69710" y="1239566"/>
            <a:ext cx="4057941" cy="4523183"/>
          </a:xfrm>
          <a:prstGeom prst="rect">
            <a:avLst/>
          </a:prstGeom>
        </p:spPr>
      </p:pic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26973E03-85AC-CA45-853A-B7EB070C5F2C}"/>
              </a:ext>
            </a:extLst>
          </p:cNvPr>
          <p:cNvSpPr txBox="1"/>
          <p:nvPr/>
        </p:nvSpPr>
        <p:spPr>
          <a:xfrm>
            <a:off x="119275" y="149901"/>
            <a:ext cx="16866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3200" dirty="0">
                <a:latin typeface="Arial" panose="020B0604020202020204" pitchFamily="34" charset="0"/>
                <a:cs typeface="Arial" panose="020B0604020202020204" pitchFamily="34" charset="0"/>
              </a:rPr>
              <a:t>Figure 3</a:t>
            </a:r>
            <a:endParaRPr kumimoji="1" lang="ja-JP" altLang="en-US" sz="3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E410A53E-9AD2-A749-A3D3-F99AA8863D03}"/>
              </a:ext>
            </a:extLst>
          </p:cNvPr>
          <p:cNvSpPr txBox="1"/>
          <p:nvPr/>
        </p:nvSpPr>
        <p:spPr>
          <a:xfrm>
            <a:off x="358128" y="1239565"/>
            <a:ext cx="4539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3600" b="1" dirty="0">
                <a:solidFill>
                  <a:schemeClr val="bg1"/>
                </a:solidFill>
              </a:rPr>
              <a:t>a</a:t>
            </a:r>
            <a:endParaRPr kumimoji="1" lang="ja-JP" altLang="en-US" sz="3600" b="1">
              <a:solidFill>
                <a:schemeClr val="bg1"/>
              </a:solidFill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D78C3430-F826-E74D-AE49-175AE313C694}"/>
              </a:ext>
            </a:extLst>
          </p:cNvPr>
          <p:cNvSpPr txBox="1"/>
          <p:nvPr/>
        </p:nvSpPr>
        <p:spPr>
          <a:xfrm>
            <a:off x="4155897" y="1239565"/>
            <a:ext cx="4667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3600" b="1" dirty="0">
                <a:solidFill>
                  <a:schemeClr val="bg1"/>
                </a:solidFill>
              </a:rPr>
              <a:t>b</a:t>
            </a:r>
            <a:endParaRPr kumimoji="1" lang="ja-JP" altLang="en-US" sz="3600" b="1">
              <a:solidFill>
                <a:schemeClr val="bg1"/>
              </a:solidFill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2FADE6D2-96B8-5641-AF35-B988EC07136B}"/>
              </a:ext>
            </a:extLst>
          </p:cNvPr>
          <p:cNvSpPr txBox="1"/>
          <p:nvPr/>
        </p:nvSpPr>
        <p:spPr>
          <a:xfrm>
            <a:off x="8137104" y="1239564"/>
            <a:ext cx="4395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3600" b="1" dirty="0">
                <a:solidFill>
                  <a:schemeClr val="bg1"/>
                </a:solidFill>
              </a:rPr>
              <a:t>c</a:t>
            </a:r>
            <a:endParaRPr kumimoji="1" lang="ja-JP" altLang="en-US" sz="3600" b="1">
              <a:solidFill>
                <a:schemeClr val="bg1"/>
              </a:solidFill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1FAC705B-1D6B-1449-BEEF-C0CE60FBB834}"/>
              </a:ext>
            </a:extLst>
          </p:cNvPr>
          <p:cNvSpPr txBox="1"/>
          <p:nvPr/>
        </p:nvSpPr>
        <p:spPr>
          <a:xfrm>
            <a:off x="1524066" y="2037502"/>
            <a:ext cx="51328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b="1" dirty="0" err="1">
                <a:solidFill>
                  <a:schemeClr val="bg1"/>
                </a:solidFill>
              </a:rPr>
              <a:t>Ao</a:t>
            </a:r>
            <a:endParaRPr kumimoji="1" lang="ja-JP" altLang="en-US" sz="2000" b="1">
              <a:solidFill>
                <a:schemeClr val="bg1"/>
              </a:solidFill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CC9C9B68-C96D-6946-BD8F-0F2CAE86C483}"/>
              </a:ext>
            </a:extLst>
          </p:cNvPr>
          <p:cNvSpPr txBox="1"/>
          <p:nvPr/>
        </p:nvSpPr>
        <p:spPr>
          <a:xfrm>
            <a:off x="2371299" y="2166918"/>
            <a:ext cx="5389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b="1" dirty="0">
                <a:solidFill>
                  <a:schemeClr val="bg1"/>
                </a:solidFill>
              </a:rPr>
              <a:t>PA</a:t>
            </a:r>
            <a:endParaRPr kumimoji="1" lang="ja-JP" altLang="en-US" sz="2000" b="1">
              <a:solidFill>
                <a:schemeClr val="bg1"/>
              </a:solidFill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BB60F8AC-0C9D-AD41-AD83-9F7A56F8FBCC}"/>
              </a:ext>
            </a:extLst>
          </p:cNvPr>
          <p:cNvSpPr txBox="1"/>
          <p:nvPr/>
        </p:nvSpPr>
        <p:spPr>
          <a:xfrm>
            <a:off x="962615" y="3926016"/>
            <a:ext cx="5405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b="1" dirty="0">
                <a:solidFill>
                  <a:schemeClr val="bg1"/>
                </a:solidFill>
              </a:rPr>
              <a:t>RA</a:t>
            </a:r>
            <a:endParaRPr kumimoji="1" lang="ja-JP" altLang="en-US" sz="2000" b="1">
              <a:solidFill>
                <a:schemeClr val="bg1"/>
              </a:solidFill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B259B2E5-57AB-174A-9DDA-83AFABC090DD}"/>
              </a:ext>
            </a:extLst>
          </p:cNvPr>
          <p:cNvSpPr txBox="1"/>
          <p:nvPr/>
        </p:nvSpPr>
        <p:spPr>
          <a:xfrm>
            <a:off x="2032795" y="4326126"/>
            <a:ext cx="5405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b="1" dirty="0">
                <a:solidFill>
                  <a:schemeClr val="bg1"/>
                </a:solidFill>
              </a:rPr>
              <a:t>RV</a:t>
            </a:r>
            <a:endParaRPr kumimoji="1" lang="ja-JP" altLang="en-US" sz="2000" b="1">
              <a:solidFill>
                <a:schemeClr val="bg1"/>
              </a:solidFill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60B99E30-475F-A041-A7EE-04F2D226DD84}"/>
              </a:ext>
            </a:extLst>
          </p:cNvPr>
          <p:cNvSpPr txBox="1"/>
          <p:nvPr/>
        </p:nvSpPr>
        <p:spPr>
          <a:xfrm>
            <a:off x="5686638" y="2089688"/>
            <a:ext cx="5389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b="1" dirty="0">
                <a:solidFill>
                  <a:schemeClr val="bg1"/>
                </a:solidFill>
              </a:rPr>
              <a:t>PA</a:t>
            </a:r>
            <a:endParaRPr kumimoji="1" lang="ja-JP" altLang="en-US" sz="2000" b="1">
              <a:solidFill>
                <a:schemeClr val="bg1"/>
              </a:solidFill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06340801-1163-9340-923E-0978559D6049}"/>
              </a:ext>
            </a:extLst>
          </p:cNvPr>
          <p:cNvSpPr txBox="1"/>
          <p:nvPr/>
        </p:nvSpPr>
        <p:spPr>
          <a:xfrm>
            <a:off x="4558743" y="3926016"/>
            <a:ext cx="5405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b="1" dirty="0">
                <a:solidFill>
                  <a:schemeClr val="bg1"/>
                </a:solidFill>
              </a:rPr>
              <a:t>RA</a:t>
            </a:r>
            <a:endParaRPr kumimoji="1" lang="ja-JP" altLang="en-US" sz="2000" b="1">
              <a:solidFill>
                <a:schemeClr val="bg1"/>
              </a:solidFill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7062F617-492A-7E41-BB2E-F81C2FF607AD}"/>
              </a:ext>
            </a:extLst>
          </p:cNvPr>
          <p:cNvSpPr txBox="1"/>
          <p:nvPr/>
        </p:nvSpPr>
        <p:spPr>
          <a:xfrm>
            <a:off x="6164846" y="4234215"/>
            <a:ext cx="5405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b="1" dirty="0">
                <a:solidFill>
                  <a:schemeClr val="bg1"/>
                </a:solidFill>
              </a:rPr>
              <a:t>RV</a:t>
            </a:r>
            <a:endParaRPr kumimoji="1" lang="ja-JP" altLang="en-US" sz="2000" b="1">
              <a:solidFill>
                <a:schemeClr val="bg1"/>
              </a:solidFill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CC32798B-F809-774E-B277-0F064C7F985B}"/>
              </a:ext>
            </a:extLst>
          </p:cNvPr>
          <p:cNvSpPr txBox="1"/>
          <p:nvPr/>
        </p:nvSpPr>
        <p:spPr>
          <a:xfrm>
            <a:off x="9068512" y="2092517"/>
            <a:ext cx="51328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b="1" dirty="0" err="1">
                <a:solidFill>
                  <a:schemeClr val="bg1"/>
                </a:solidFill>
              </a:rPr>
              <a:t>Ao</a:t>
            </a:r>
            <a:endParaRPr kumimoji="1" lang="ja-JP" altLang="en-US" sz="2000" b="1">
              <a:solidFill>
                <a:schemeClr val="bg1"/>
              </a:solidFill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95AB5482-4C5B-DD47-9725-816B16A9B008}"/>
              </a:ext>
            </a:extLst>
          </p:cNvPr>
          <p:cNvSpPr txBox="1"/>
          <p:nvPr/>
        </p:nvSpPr>
        <p:spPr>
          <a:xfrm>
            <a:off x="9794272" y="1846094"/>
            <a:ext cx="5389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b="1" dirty="0">
                <a:solidFill>
                  <a:schemeClr val="bg1"/>
                </a:solidFill>
              </a:rPr>
              <a:t>PA</a:t>
            </a:r>
            <a:endParaRPr kumimoji="1" lang="ja-JP" altLang="en-US" sz="2000" b="1">
              <a:solidFill>
                <a:schemeClr val="bg1"/>
              </a:solidFill>
            </a:endParaRPr>
          </a:p>
        </p:txBody>
      </p:sp>
      <p:sp>
        <p:nvSpPr>
          <p:cNvPr id="23" name="下矢印 22">
            <a:extLst>
              <a:ext uri="{FF2B5EF4-FFF2-40B4-BE49-F238E27FC236}">
                <a16:creationId xmlns:a16="http://schemas.microsoft.com/office/drawing/2014/main" id="{20DAB36D-2ABD-D349-A16C-E7AB71693DB6}"/>
              </a:ext>
            </a:extLst>
          </p:cNvPr>
          <p:cNvSpPr/>
          <p:nvPr/>
        </p:nvSpPr>
        <p:spPr>
          <a:xfrm rot="9651977">
            <a:off x="6074693" y="3088506"/>
            <a:ext cx="247973" cy="387458"/>
          </a:xfrm>
          <a:prstGeom prst="down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4" name="下矢印 23">
            <a:extLst>
              <a:ext uri="{FF2B5EF4-FFF2-40B4-BE49-F238E27FC236}">
                <a16:creationId xmlns:a16="http://schemas.microsoft.com/office/drawing/2014/main" id="{187D8A32-DE75-0142-98F3-39E4EAE22BDD}"/>
              </a:ext>
            </a:extLst>
          </p:cNvPr>
          <p:cNvSpPr/>
          <p:nvPr/>
        </p:nvSpPr>
        <p:spPr>
          <a:xfrm rot="9651977">
            <a:off x="2664146" y="3531092"/>
            <a:ext cx="247973" cy="387458"/>
          </a:xfrm>
          <a:prstGeom prst="down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下矢印 24">
            <a:extLst>
              <a:ext uri="{FF2B5EF4-FFF2-40B4-BE49-F238E27FC236}">
                <a16:creationId xmlns:a16="http://schemas.microsoft.com/office/drawing/2014/main" id="{202F3443-5865-4743-BA62-3321A502D076}"/>
              </a:ext>
            </a:extLst>
          </p:cNvPr>
          <p:cNvSpPr/>
          <p:nvPr/>
        </p:nvSpPr>
        <p:spPr>
          <a:xfrm rot="14713898">
            <a:off x="9287122" y="3236143"/>
            <a:ext cx="247973" cy="387458"/>
          </a:xfrm>
          <a:prstGeom prst="down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C5FF5F61-44F5-4947-9A56-075A87273752}"/>
              </a:ext>
            </a:extLst>
          </p:cNvPr>
          <p:cNvSpPr txBox="1"/>
          <p:nvPr/>
        </p:nvSpPr>
        <p:spPr>
          <a:xfrm>
            <a:off x="3319108" y="1837447"/>
            <a:ext cx="51969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b="1" dirty="0">
                <a:solidFill>
                  <a:schemeClr val="bg1"/>
                </a:solidFill>
              </a:rPr>
              <a:t>An</a:t>
            </a:r>
            <a:endParaRPr kumimoji="1" lang="ja-JP" altLang="en-US" sz="2000" b="1">
              <a:solidFill>
                <a:schemeClr val="bg1"/>
              </a:solidFill>
            </a:endParaRPr>
          </a:p>
        </p:txBody>
      </p:sp>
      <p:cxnSp>
        <p:nvCxnSpPr>
          <p:cNvPr id="3" name="直線コネクタ 2">
            <a:extLst>
              <a:ext uri="{FF2B5EF4-FFF2-40B4-BE49-F238E27FC236}">
                <a16:creationId xmlns:a16="http://schemas.microsoft.com/office/drawing/2014/main" id="{5A670E53-E7F3-8541-8CE3-0FB74FFB5AA0}"/>
              </a:ext>
            </a:extLst>
          </p:cNvPr>
          <p:cNvCxnSpPr>
            <a:cxnSpLocks/>
          </p:cNvCxnSpPr>
          <p:nvPr/>
        </p:nvCxnSpPr>
        <p:spPr>
          <a:xfrm flipV="1">
            <a:off x="3261000" y="2181890"/>
            <a:ext cx="288729" cy="622298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44526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</TotalTime>
  <Words>35</Words>
  <Application>Microsoft Macintosh PowerPoint</Application>
  <PresentationFormat>ワイド画面</PresentationFormat>
  <Paragraphs>32</Paragraphs>
  <Slides>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7" baseType="lpstr">
      <vt:lpstr>游ゴシック</vt:lpstr>
      <vt:lpstr>游ゴシック Light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徹郎 内田</dc:creator>
  <cp:lastModifiedBy>徹郎 内田</cp:lastModifiedBy>
  <cp:revision>12</cp:revision>
  <dcterms:created xsi:type="dcterms:W3CDTF">2020-04-11T04:10:12Z</dcterms:created>
  <dcterms:modified xsi:type="dcterms:W3CDTF">2020-04-16T12:04:22Z</dcterms:modified>
</cp:coreProperties>
</file>